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sldIdLst>
    <p:sldId id="256" r:id="rId2"/>
    <p:sldId id="257" r:id="rId3"/>
    <p:sldId id="281" r:id="rId4"/>
    <p:sldId id="258" r:id="rId5"/>
    <p:sldId id="280" r:id="rId6"/>
    <p:sldId id="272" r:id="rId7"/>
    <p:sldId id="362" r:id="rId8"/>
    <p:sldId id="273" r:id="rId9"/>
    <p:sldId id="275" r:id="rId10"/>
    <p:sldId id="276" r:id="rId11"/>
    <p:sldId id="277" r:id="rId12"/>
    <p:sldId id="363" r:id="rId13"/>
    <p:sldId id="274" r:id="rId14"/>
    <p:sldId id="278" r:id="rId15"/>
    <p:sldId id="279" r:id="rId16"/>
    <p:sldId id="364" r:id="rId17"/>
    <p:sldId id="259" r:id="rId18"/>
    <p:sldId id="282" r:id="rId19"/>
    <p:sldId id="283" r:id="rId20"/>
    <p:sldId id="284" r:id="rId21"/>
    <p:sldId id="285" r:id="rId22"/>
    <p:sldId id="286" r:id="rId23"/>
    <p:sldId id="287" r:id="rId24"/>
    <p:sldId id="365" r:id="rId25"/>
    <p:sldId id="366" r:id="rId26"/>
    <p:sldId id="367" r:id="rId27"/>
    <p:sldId id="288" r:id="rId28"/>
    <p:sldId id="289" r:id="rId29"/>
    <p:sldId id="260" r:id="rId30"/>
    <p:sldId id="291" r:id="rId31"/>
    <p:sldId id="262" r:id="rId32"/>
    <p:sldId id="292" r:id="rId33"/>
    <p:sldId id="293" r:id="rId34"/>
    <p:sldId id="263" r:id="rId35"/>
    <p:sldId id="294" r:id="rId36"/>
    <p:sldId id="295" r:id="rId37"/>
    <p:sldId id="290" r:id="rId38"/>
    <p:sldId id="261" r:id="rId39"/>
    <p:sldId id="298" r:id="rId40"/>
    <p:sldId id="301" r:id="rId41"/>
    <p:sldId id="297" r:id="rId42"/>
    <p:sldId id="368" r:id="rId43"/>
    <p:sldId id="369" r:id="rId44"/>
    <p:sldId id="370" r:id="rId45"/>
    <p:sldId id="296" r:id="rId46"/>
    <p:sldId id="371" r:id="rId47"/>
    <p:sldId id="372" r:id="rId48"/>
    <p:sldId id="265" r:id="rId49"/>
    <p:sldId id="302" r:id="rId50"/>
    <p:sldId id="304" r:id="rId51"/>
    <p:sldId id="305" r:id="rId52"/>
    <p:sldId id="306" r:id="rId53"/>
    <p:sldId id="307" r:id="rId54"/>
    <p:sldId id="266" r:id="rId55"/>
    <p:sldId id="308" r:id="rId56"/>
    <p:sldId id="319" r:id="rId57"/>
    <p:sldId id="320" r:id="rId58"/>
    <p:sldId id="321" r:id="rId59"/>
    <p:sldId id="309" r:id="rId60"/>
    <p:sldId id="324" r:id="rId61"/>
    <p:sldId id="373" r:id="rId62"/>
    <p:sldId id="322" r:id="rId63"/>
    <p:sldId id="325" r:id="rId64"/>
    <p:sldId id="323" r:id="rId65"/>
    <p:sldId id="310" r:id="rId66"/>
    <p:sldId id="311" r:id="rId67"/>
    <p:sldId id="312" r:id="rId68"/>
    <p:sldId id="313" r:id="rId69"/>
    <p:sldId id="314" r:id="rId70"/>
    <p:sldId id="315" r:id="rId71"/>
    <p:sldId id="327" r:id="rId72"/>
    <p:sldId id="326" r:id="rId73"/>
    <p:sldId id="341" r:id="rId74"/>
    <p:sldId id="378" r:id="rId75"/>
    <p:sldId id="379" r:id="rId76"/>
    <p:sldId id="381" r:id="rId77"/>
    <p:sldId id="380" r:id="rId78"/>
    <p:sldId id="382" r:id="rId79"/>
    <p:sldId id="383" r:id="rId80"/>
    <p:sldId id="268" r:id="rId81"/>
    <p:sldId id="329" r:id="rId82"/>
    <p:sldId id="330" r:id="rId83"/>
    <p:sldId id="331" r:id="rId84"/>
    <p:sldId id="376" r:id="rId85"/>
    <p:sldId id="269" r:id="rId86"/>
    <p:sldId id="332" r:id="rId87"/>
    <p:sldId id="333" r:id="rId88"/>
    <p:sldId id="334" r:id="rId89"/>
    <p:sldId id="335" r:id="rId90"/>
    <p:sldId id="355" r:id="rId91"/>
    <p:sldId id="270" r:id="rId92"/>
    <p:sldId id="347" r:id="rId93"/>
    <p:sldId id="349" r:id="rId94"/>
    <p:sldId id="348" r:id="rId95"/>
    <p:sldId id="271" r:id="rId96"/>
    <p:sldId id="356" r:id="rId97"/>
    <p:sldId id="352" r:id="rId98"/>
    <p:sldId id="357" r:id="rId99"/>
    <p:sldId id="374" r:id="rId100"/>
    <p:sldId id="375" r:id="rId101"/>
    <p:sldId id="358" r:id="rId102"/>
    <p:sldId id="351" r:id="rId103"/>
    <p:sldId id="353" r:id="rId104"/>
    <p:sldId id="354" r:id="rId105"/>
    <p:sldId id="359" r:id="rId106"/>
    <p:sldId id="360" r:id="rId107"/>
    <p:sldId id="377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7"/>
    <p:restoredTop sz="82309"/>
  </p:normalViewPr>
  <p:slideViewPr>
    <p:cSldViewPr snapToGrid="0">
      <p:cViewPr varScale="1">
        <p:scale>
          <a:sx n="113" d="100"/>
          <a:sy n="113" d="100"/>
        </p:scale>
        <p:origin x="216" y="456"/>
      </p:cViewPr>
      <p:guideLst>
        <p:guide orient="horz" pos="2208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7" d="100"/>
          <a:sy n="117" d="100"/>
        </p:scale>
        <p:origin x="2992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longneck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0.75700000000000001</c:v>
                </c:pt>
                <c:pt idx="1">
                  <c:v>0.86499999999999999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70-334B-84F3-4C774BEF2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70000000000000007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0.1500000000000000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Expert5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hooves</c:v>
                </c:pt>
                <c:pt idx="1">
                  <c:v>longneck</c:v>
                </c:pt>
                <c:pt idx="2">
                  <c:v>fields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0.95</c:v>
                </c:pt>
                <c:pt idx="1">
                  <c:v>0.99970000000000003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EB-3B45-92BB-69AFA57297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94000000000000006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3.0000000000000006E-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longneck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0.75700000000000001</c:v>
                </c:pt>
                <c:pt idx="1">
                  <c:v>0.86499999999999999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CD-4E4E-AC88-8CE3D56AD2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70000000000000007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0.1500000000000000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Expert4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smelly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0.96909904479980402</c:v>
                </c:pt>
                <c:pt idx="1">
                  <c:v>0.97688221931457497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0C-2141-8107-282602EB76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3.0000000000000006E-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Expert5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hooves</c:v>
                </c:pt>
                <c:pt idx="1">
                  <c:v>longneck</c:v>
                </c:pt>
                <c:pt idx="2">
                  <c:v>fields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0.95</c:v>
                </c:pt>
                <c:pt idx="1">
                  <c:v>0.99970000000000003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EB-3B45-92BB-69AFA57297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94000000000000006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3.0000000000000006E-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longneck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0.75700000000000001</c:v>
                </c:pt>
                <c:pt idx="1">
                  <c:v>0.86499999999999999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70-334B-84F3-4C774BEF2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70000000000000007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0.1500000000000000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longneck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0.75700000000000001</c:v>
                </c:pt>
                <c:pt idx="1">
                  <c:v>0.86499999999999999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70-334B-84F3-4C774BEF2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70000000000000007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0.1500000000000000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longneck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0.75700000000000001</c:v>
                </c:pt>
                <c:pt idx="1">
                  <c:v>0.86499999999999999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CD-4E4E-AC88-8CE3D56AD2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70000000000000007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0.1500000000000000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longneck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0.75700000000000001</c:v>
                </c:pt>
                <c:pt idx="1">
                  <c:v>0.86499999999999999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CD-4E4E-AC88-8CE3D56AD2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70000000000000007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0.1500000000000000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longneck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0.75700000000000001</c:v>
                </c:pt>
                <c:pt idx="1">
                  <c:v>0.86499999999999999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CD-4E4E-AC88-8CE3D56AD2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70000000000000007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0.1500000000000000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Expert4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smelly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0.96909904479980402</c:v>
                </c:pt>
                <c:pt idx="1">
                  <c:v>0.97688221931457497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0C-2141-8107-282602EB76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3.0000000000000006E-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longneck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0.75700000000000001</c:v>
                </c:pt>
                <c:pt idx="1">
                  <c:v>0.86499999999999999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CD-4E4E-AC88-8CE3D56AD2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70000000000000007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0.1500000000000000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Expert4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smelly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0.96909904479980402</c:v>
                </c:pt>
                <c:pt idx="1">
                  <c:v>0.97688221931457497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0C-2141-8107-282602EB76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3.0000000000000006E-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7B0838-CD99-9D47-AB98-0D102759DFB2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6B6A19B-56BF-4942-9A5E-391B5794A83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1. Train Blackbox</a:t>
          </a:r>
        </a:p>
      </dgm:t>
    </dgm:pt>
    <dgm:pt modelId="{C9FA20D7-03D0-8B48-86C0-7F1215A0D0F0}" type="parTrans" cxnId="{C44444DB-0F29-7143-8654-6957988057D7}">
      <dgm:prSet/>
      <dgm:spPr/>
      <dgm:t>
        <a:bodyPr/>
        <a:lstStyle/>
        <a:p>
          <a:endParaRPr lang="en-US"/>
        </a:p>
      </dgm:t>
    </dgm:pt>
    <dgm:pt modelId="{AC29CDBE-3181-B440-A79B-D9F7788AEA3A}" type="sibTrans" cxnId="{C44444DB-0F29-7143-8654-6957988057D7}">
      <dgm:prSet/>
      <dgm:spPr/>
      <dgm:t>
        <a:bodyPr/>
        <a:lstStyle/>
        <a:p>
          <a:endParaRPr lang="en-US"/>
        </a:p>
      </dgm:t>
    </dgm:pt>
    <dgm:pt modelId="{3EAADBE7-1478-714E-AF82-7E36EE51F831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2. Train </a:t>
          </a:r>
        </a:p>
      </dgm:t>
    </dgm:pt>
    <dgm:pt modelId="{053DA07B-3A89-9440-83AE-1B9F5F186790}" type="parTrans" cxnId="{C265211A-EBA1-9148-94CE-B560C81C9AE6}">
      <dgm:prSet/>
      <dgm:spPr/>
      <dgm:t>
        <a:bodyPr/>
        <a:lstStyle/>
        <a:p>
          <a:endParaRPr lang="en-US"/>
        </a:p>
      </dgm:t>
    </dgm:pt>
    <dgm:pt modelId="{9BFEB24D-C935-D34F-8F18-E48CED5BD880}" type="sibTrans" cxnId="{C265211A-EBA1-9148-94CE-B560C81C9AE6}">
      <dgm:prSet/>
      <dgm:spPr/>
      <dgm:t>
        <a:bodyPr/>
        <a:lstStyle/>
        <a:p>
          <a:endParaRPr lang="en-US"/>
        </a:p>
      </dgm:t>
    </dgm:pt>
    <dgm:pt modelId="{1171A7EB-1714-F443-A0DF-EEAABD05CE85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3. Train mix of experts</a:t>
          </a:r>
        </a:p>
      </dgm:t>
    </dgm:pt>
    <dgm:pt modelId="{3899E6B4-E186-F444-8E58-E52E9BDD1DCB}" type="parTrans" cxnId="{876F8F0D-EF64-C94C-BFCF-1F72E756662A}">
      <dgm:prSet/>
      <dgm:spPr/>
      <dgm:t>
        <a:bodyPr/>
        <a:lstStyle/>
        <a:p>
          <a:endParaRPr lang="en-US"/>
        </a:p>
      </dgm:t>
    </dgm:pt>
    <dgm:pt modelId="{ECED3F23-21F1-1143-9B62-A753EA129D57}" type="sibTrans" cxnId="{876F8F0D-EF64-C94C-BFCF-1F72E756662A}">
      <dgm:prSet/>
      <dgm:spPr/>
      <dgm:t>
        <a:bodyPr/>
        <a:lstStyle/>
        <a:p>
          <a:endParaRPr lang="en-US"/>
        </a:p>
      </dgm:t>
    </dgm:pt>
    <dgm:pt modelId="{64661D2B-91FE-2B4D-8B9F-B24B5E94805F}">
      <dgm:prSet/>
      <dgm:spPr>
        <a:solidFill>
          <a:schemeClr val="tx1"/>
        </a:solidFill>
      </dgm:spPr>
      <dgm:t>
        <a:bodyPr/>
        <a:lstStyle/>
        <a:p>
          <a:r>
            <a:rPr lang="en-US" dirty="0"/>
            <a:t>4. Finetune Blackbox with MDN</a:t>
          </a:r>
        </a:p>
      </dgm:t>
    </dgm:pt>
    <dgm:pt modelId="{5518CA11-1052-F246-B480-86BC20F53FF0}" type="parTrans" cxnId="{9256646A-5C22-564C-9B8D-E47F5AFC1C14}">
      <dgm:prSet/>
      <dgm:spPr/>
      <dgm:t>
        <a:bodyPr/>
        <a:lstStyle/>
        <a:p>
          <a:endParaRPr lang="en-US"/>
        </a:p>
      </dgm:t>
    </dgm:pt>
    <dgm:pt modelId="{616C7594-CFB6-4949-8D80-F0B4D44C25A4}" type="sibTrans" cxnId="{9256646A-5C22-564C-9B8D-E47F5AFC1C14}">
      <dgm:prSet/>
      <dgm:spPr/>
      <dgm:t>
        <a:bodyPr/>
        <a:lstStyle/>
        <a:p>
          <a:endParaRPr lang="en-US"/>
        </a:p>
      </dgm:t>
    </dgm:pt>
    <dgm:pt modelId="{1E98069E-7806-3F46-9D4C-8D58B76FB2FB}">
      <dgm:prSet/>
      <dgm:spPr>
        <a:solidFill>
          <a:schemeClr val="tx1"/>
        </a:solidFill>
      </dgm:spPr>
      <dgm:t>
        <a:bodyPr/>
        <a:lstStyle/>
        <a:p>
          <a:r>
            <a:rPr lang="en-US" dirty="0"/>
            <a:t>5. Retrain</a:t>
          </a:r>
        </a:p>
      </dgm:t>
    </dgm:pt>
    <dgm:pt modelId="{18DC2BA5-669B-E64E-81E5-29F3C326B023}" type="parTrans" cxnId="{B75DD97E-5027-FE46-A212-A6888A62997D}">
      <dgm:prSet/>
      <dgm:spPr/>
      <dgm:t>
        <a:bodyPr/>
        <a:lstStyle/>
        <a:p>
          <a:endParaRPr lang="en-US"/>
        </a:p>
      </dgm:t>
    </dgm:pt>
    <dgm:pt modelId="{6CD3EE2D-9E57-964B-BA6F-9CBEDFC42EFC}" type="sibTrans" cxnId="{B75DD97E-5027-FE46-A212-A6888A62997D}">
      <dgm:prSet/>
      <dgm:spPr/>
      <dgm:t>
        <a:bodyPr/>
        <a:lstStyle/>
        <a:p>
          <a:endParaRPr lang="en-US"/>
        </a:p>
      </dgm:t>
    </dgm:pt>
    <dgm:pt modelId="{250CC39A-BDCB-A049-8F46-48543A959E41}">
      <dgm:prSet/>
      <dgm:spPr>
        <a:solidFill>
          <a:schemeClr val="tx1"/>
        </a:solidFill>
      </dgm:spPr>
      <dgm:t>
        <a:bodyPr/>
        <a:lstStyle/>
        <a:p>
          <a:r>
            <a:rPr lang="en-US" dirty="0"/>
            <a:t>6. Train mix of experts</a:t>
          </a:r>
        </a:p>
      </dgm:t>
    </dgm:pt>
    <dgm:pt modelId="{5202260D-D883-5C43-92D1-E543E2972DB6}" type="parTrans" cxnId="{07764B15-94F0-094F-86D2-8D6CEC479AC4}">
      <dgm:prSet/>
      <dgm:spPr/>
      <dgm:t>
        <a:bodyPr/>
        <a:lstStyle/>
        <a:p>
          <a:endParaRPr lang="en-US"/>
        </a:p>
      </dgm:t>
    </dgm:pt>
    <dgm:pt modelId="{4ADD4790-0D4C-144B-9F3C-FF12CD7CF9A3}" type="sibTrans" cxnId="{07764B15-94F0-094F-86D2-8D6CEC479AC4}">
      <dgm:prSet/>
      <dgm:spPr/>
      <dgm:t>
        <a:bodyPr/>
        <a:lstStyle/>
        <a:p>
          <a:endParaRPr lang="en-US"/>
        </a:p>
      </dgm:t>
    </dgm:pt>
    <dgm:pt modelId="{600806A3-CC9D-1F4F-81E6-09E6D3869E8B}" type="pres">
      <dgm:prSet presAssocID="{917B0838-CD99-9D47-AB98-0D102759DFB2}" presName="Name0" presStyleCnt="0">
        <dgm:presLayoutVars>
          <dgm:dir/>
          <dgm:animLvl val="lvl"/>
          <dgm:resizeHandles val="exact"/>
        </dgm:presLayoutVars>
      </dgm:prSet>
      <dgm:spPr/>
    </dgm:pt>
    <dgm:pt modelId="{8F90C2A7-47BB-134D-AE48-938249D39A57}" type="pres">
      <dgm:prSet presAssocID="{86B6A19B-56BF-4942-9A5E-391B5794A838}" presName="parTxOnly" presStyleLbl="node1" presStyleIdx="0" presStyleCnt="6" custLinFactNeighborX="4981">
        <dgm:presLayoutVars>
          <dgm:chMax val="0"/>
          <dgm:chPref val="0"/>
          <dgm:bulletEnabled val="1"/>
        </dgm:presLayoutVars>
      </dgm:prSet>
      <dgm:spPr/>
    </dgm:pt>
    <dgm:pt modelId="{00A6A0A1-D578-2547-8023-AA03F634101F}" type="pres">
      <dgm:prSet presAssocID="{AC29CDBE-3181-B440-A79B-D9F7788AEA3A}" presName="parTxOnlySpace" presStyleCnt="0"/>
      <dgm:spPr/>
    </dgm:pt>
    <dgm:pt modelId="{F2763FAC-B8E3-D345-B80B-831BE15A606E}" type="pres">
      <dgm:prSet presAssocID="{3EAADBE7-1478-714E-AF82-7E36EE51F831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21252896-4514-5943-BE23-11CBDA310D05}" type="pres">
      <dgm:prSet presAssocID="{9BFEB24D-C935-D34F-8F18-E48CED5BD880}" presName="parTxOnlySpace" presStyleCnt="0"/>
      <dgm:spPr/>
    </dgm:pt>
    <dgm:pt modelId="{862C9F48-5D97-7345-A70F-724BE792871D}" type="pres">
      <dgm:prSet presAssocID="{1171A7EB-1714-F443-A0DF-EEAABD05CE8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DD170B1-B63F-C744-818A-C37014D8D11A}" type="pres">
      <dgm:prSet presAssocID="{ECED3F23-21F1-1143-9B62-A753EA129D57}" presName="parTxOnlySpace" presStyleCnt="0"/>
      <dgm:spPr/>
    </dgm:pt>
    <dgm:pt modelId="{3330FD51-C303-F944-AE67-7EF5EE5A1706}" type="pres">
      <dgm:prSet presAssocID="{64661D2B-91FE-2B4D-8B9F-B24B5E94805F}" presName="parTxOnly" presStyleLbl="node1" presStyleIdx="3" presStyleCnt="6" custScaleX="150079">
        <dgm:presLayoutVars>
          <dgm:chMax val="0"/>
          <dgm:chPref val="0"/>
          <dgm:bulletEnabled val="1"/>
        </dgm:presLayoutVars>
      </dgm:prSet>
      <dgm:spPr/>
    </dgm:pt>
    <dgm:pt modelId="{F0A4E0E0-CC44-994E-AB8E-02EA8D052731}" type="pres">
      <dgm:prSet presAssocID="{616C7594-CFB6-4949-8D80-F0B4D44C25A4}" presName="parTxOnlySpace" presStyleCnt="0"/>
      <dgm:spPr/>
    </dgm:pt>
    <dgm:pt modelId="{CF73D79B-9A15-9640-8CBA-CCC7D8F4721A}" type="pres">
      <dgm:prSet presAssocID="{1E98069E-7806-3F46-9D4C-8D58B76FB2FB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1193AD39-AA2C-B04D-AE39-90E38A055EC5}" type="pres">
      <dgm:prSet presAssocID="{6CD3EE2D-9E57-964B-BA6F-9CBEDFC42EFC}" presName="parTxOnlySpace" presStyleCnt="0"/>
      <dgm:spPr/>
    </dgm:pt>
    <dgm:pt modelId="{349DFC7B-A87D-D84E-8B7C-7004206BA130}" type="pres">
      <dgm:prSet presAssocID="{250CC39A-BDCB-A049-8F46-48543A959E4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76F8F0D-EF64-C94C-BFCF-1F72E756662A}" srcId="{917B0838-CD99-9D47-AB98-0D102759DFB2}" destId="{1171A7EB-1714-F443-A0DF-EEAABD05CE85}" srcOrd="2" destOrd="0" parTransId="{3899E6B4-E186-F444-8E58-E52E9BDD1DCB}" sibTransId="{ECED3F23-21F1-1143-9B62-A753EA129D57}"/>
    <dgm:cxn modelId="{07764B15-94F0-094F-86D2-8D6CEC479AC4}" srcId="{917B0838-CD99-9D47-AB98-0D102759DFB2}" destId="{250CC39A-BDCB-A049-8F46-48543A959E41}" srcOrd="5" destOrd="0" parTransId="{5202260D-D883-5C43-92D1-E543E2972DB6}" sibTransId="{4ADD4790-0D4C-144B-9F3C-FF12CD7CF9A3}"/>
    <dgm:cxn modelId="{665BFD19-5A5E-0941-9507-DAD8E873375E}" type="presOf" srcId="{917B0838-CD99-9D47-AB98-0D102759DFB2}" destId="{600806A3-CC9D-1F4F-81E6-09E6D3869E8B}" srcOrd="0" destOrd="0" presId="urn:microsoft.com/office/officeart/2005/8/layout/chevron1"/>
    <dgm:cxn modelId="{C265211A-EBA1-9148-94CE-B560C81C9AE6}" srcId="{917B0838-CD99-9D47-AB98-0D102759DFB2}" destId="{3EAADBE7-1478-714E-AF82-7E36EE51F831}" srcOrd="1" destOrd="0" parTransId="{053DA07B-3A89-9440-83AE-1B9F5F186790}" sibTransId="{9BFEB24D-C935-D34F-8F18-E48CED5BD880}"/>
    <dgm:cxn modelId="{DDB84051-E926-BA47-9126-9A7B8A920792}" type="presOf" srcId="{250CC39A-BDCB-A049-8F46-48543A959E41}" destId="{349DFC7B-A87D-D84E-8B7C-7004206BA130}" srcOrd="0" destOrd="0" presId="urn:microsoft.com/office/officeart/2005/8/layout/chevron1"/>
    <dgm:cxn modelId="{E8A8F055-EF63-1E45-8368-8301BA95E9E3}" type="presOf" srcId="{1E98069E-7806-3F46-9D4C-8D58B76FB2FB}" destId="{CF73D79B-9A15-9640-8CBA-CCC7D8F4721A}" srcOrd="0" destOrd="0" presId="urn:microsoft.com/office/officeart/2005/8/layout/chevron1"/>
    <dgm:cxn modelId="{9256646A-5C22-564C-9B8D-E47F5AFC1C14}" srcId="{917B0838-CD99-9D47-AB98-0D102759DFB2}" destId="{64661D2B-91FE-2B4D-8B9F-B24B5E94805F}" srcOrd="3" destOrd="0" parTransId="{5518CA11-1052-F246-B480-86BC20F53FF0}" sibTransId="{616C7594-CFB6-4949-8D80-F0B4D44C25A4}"/>
    <dgm:cxn modelId="{B75DD97E-5027-FE46-A212-A6888A62997D}" srcId="{917B0838-CD99-9D47-AB98-0D102759DFB2}" destId="{1E98069E-7806-3F46-9D4C-8D58B76FB2FB}" srcOrd="4" destOrd="0" parTransId="{18DC2BA5-669B-E64E-81E5-29F3C326B023}" sibTransId="{6CD3EE2D-9E57-964B-BA6F-9CBEDFC42EFC}"/>
    <dgm:cxn modelId="{C8E3669F-2800-3B44-854A-EBBF47CFE9F6}" type="presOf" srcId="{1171A7EB-1714-F443-A0DF-EEAABD05CE85}" destId="{862C9F48-5D97-7345-A70F-724BE792871D}" srcOrd="0" destOrd="0" presId="urn:microsoft.com/office/officeart/2005/8/layout/chevron1"/>
    <dgm:cxn modelId="{759ECDB8-90C5-2149-ABA8-F15930C67C0A}" type="presOf" srcId="{3EAADBE7-1478-714E-AF82-7E36EE51F831}" destId="{F2763FAC-B8E3-D345-B80B-831BE15A606E}" srcOrd="0" destOrd="0" presId="urn:microsoft.com/office/officeart/2005/8/layout/chevron1"/>
    <dgm:cxn modelId="{C44444DB-0F29-7143-8654-6957988057D7}" srcId="{917B0838-CD99-9D47-AB98-0D102759DFB2}" destId="{86B6A19B-56BF-4942-9A5E-391B5794A838}" srcOrd="0" destOrd="0" parTransId="{C9FA20D7-03D0-8B48-86C0-7F1215A0D0F0}" sibTransId="{AC29CDBE-3181-B440-A79B-D9F7788AEA3A}"/>
    <dgm:cxn modelId="{1AD2FBE9-ECC9-3645-B9F4-A99995ADC604}" type="presOf" srcId="{86B6A19B-56BF-4942-9A5E-391B5794A838}" destId="{8F90C2A7-47BB-134D-AE48-938249D39A57}" srcOrd="0" destOrd="0" presId="urn:microsoft.com/office/officeart/2005/8/layout/chevron1"/>
    <dgm:cxn modelId="{08B832FE-DF48-264B-9271-BCD4D4C809DC}" type="presOf" srcId="{64661D2B-91FE-2B4D-8B9F-B24B5E94805F}" destId="{3330FD51-C303-F944-AE67-7EF5EE5A1706}" srcOrd="0" destOrd="0" presId="urn:microsoft.com/office/officeart/2005/8/layout/chevron1"/>
    <dgm:cxn modelId="{B9F2B8BC-3F7C-E349-9FFC-91E74A44371A}" type="presParOf" srcId="{600806A3-CC9D-1F4F-81E6-09E6D3869E8B}" destId="{8F90C2A7-47BB-134D-AE48-938249D39A57}" srcOrd="0" destOrd="0" presId="urn:microsoft.com/office/officeart/2005/8/layout/chevron1"/>
    <dgm:cxn modelId="{7FF33D65-5D59-BE41-BADF-5EA2B7C4E91E}" type="presParOf" srcId="{600806A3-CC9D-1F4F-81E6-09E6D3869E8B}" destId="{00A6A0A1-D578-2547-8023-AA03F634101F}" srcOrd="1" destOrd="0" presId="urn:microsoft.com/office/officeart/2005/8/layout/chevron1"/>
    <dgm:cxn modelId="{92C55D35-CE92-5440-8570-D91EF107EED1}" type="presParOf" srcId="{600806A3-CC9D-1F4F-81E6-09E6D3869E8B}" destId="{F2763FAC-B8E3-D345-B80B-831BE15A606E}" srcOrd="2" destOrd="0" presId="urn:microsoft.com/office/officeart/2005/8/layout/chevron1"/>
    <dgm:cxn modelId="{B0C5E3A7-FE38-6742-8102-17178843FEDB}" type="presParOf" srcId="{600806A3-CC9D-1F4F-81E6-09E6D3869E8B}" destId="{21252896-4514-5943-BE23-11CBDA310D05}" srcOrd="3" destOrd="0" presId="urn:microsoft.com/office/officeart/2005/8/layout/chevron1"/>
    <dgm:cxn modelId="{17DE04A5-CCE0-E942-8045-6408F68FB9F2}" type="presParOf" srcId="{600806A3-CC9D-1F4F-81E6-09E6D3869E8B}" destId="{862C9F48-5D97-7345-A70F-724BE792871D}" srcOrd="4" destOrd="0" presId="urn:microsoft.com/office/officeart/2005/8/layout/chevron1"/>
    <dgm:cxn modelId="{75EF5425-A94D-CD49-A2B5-72C8B93BCA42}" type="presParOf" srcId="{600806A3-CC9D-1F4F-81E6-09E6D3869E8B}" destId="{DDD170B1-B63F-C744-818A-C37014D8D11A}" srcOrd="5" destOrd="0" presId="urn:microsoft.com/office/officeart/2005/8/layout/chevron1"/>
    <dgm:cxn modelId="{475741E9-B14B-B147-927D-01981E27130B}" type="presParOf" srcId="{600806A3-CC9D-1F4F-81E6-09E6D3869E8B}" destId="{3330FD51-C303-F944-AE67-7EF5EE5A1706}" srcOrd="6" destOrd="0" presId="urn:microsoft.com/office/officeart/2005/8/layout/chevron1"/>
    <dgm:cxn modelId="{4E7814D1-907C-5B44-B795-3C3CE47BCDA2}" type="presParOf" srcId="{600806A3-CC9D-1F4F-81E6-09E6D3869E8B}" destId="{F0A4E0E0-CC44-994E-AB8E-02EA8D052731}" srcOrd="7" destOrd="0" presId="urn:microsoft.com/office/officeart/2005/8/layout/chevron1"/>
    <dgm:cxn modelId="{1BE330C6-64AC-9F44-A76E-1A0BDA6C2C6B}" type="presParOf" srcId="{600806A3-CC9D-1F4F-81E6-09E6D3869E8B}" destId="{CF73D79B-9A15-9640-8CBA-CCC7D8F4721A}" srcOrd="8" destOrd="0" presId="urn:microsoft.com/office/officeart/2005/8/layout/chevron1"/>
    <dgm:cxn modelId="{31F74E05-E265-B246-8C70-BED22B4CC37D}" type="presParOf" srcId="{600806A3-CC9D-1F4F-81E6-09E6D3869E8B}" destId="{1193AD39-AA2C-B04D-AE39-90E38A055EC5}" srcOrd="9" destOrd="0" presId="urn:microsoft.com/office/officeart/2005/8/layout/chevron1"/>
    <dgm:cxn modelId="{B3968111-CCF9-BF45-AA77-CBDD98579533}" type="presParOf" srcId="{600806A3-CC9D-1F4F-81E6-09E6D3869E8B}" destId="{349DFC7B-A87D-D84E-8B7C-7004206BA13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90C2A7-47BB-134D-AE48-938249D39A57}">
      <dsp:nvSpPr>
        <dsp:cNvPr id="0" name=""/>
        <dsp:cNvSpPr/>
      </dsp:nvSpPr>
      <dsp:spPr>
        <a:xfrm>
          <a:off x="13917" y="911152"/>
          <a:ext cx="1851053" cy="740421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Train Blackbox</a:t>
          </a:r>
        </a:p>
      </dsp:txBody>
      <dsp:txXfrm>
        <a:off x="384128" y="911152"/>
        <a:ext cx="1110632" cy="740421"/>
      </dsp:txXfrm>
    </dsp:sp>
    <dsp:sp modelId="{F2763FAC-B8E3-D345-B80B-831BE15A606E}">
      <dsp:nvSpPr>
        <dsp:cNvPr id="0" name=""/>
        <dsp:cNvSpPr/>
      </dsp:nvSpPr>
      <dsp:spPr>
        <a:xfrm>
          <a:off x="1670645" y="911152"/>
          <a:ext cx="1851053" cy="740421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Train </a:t>
          </a:r>
        </a:p>
      </dsp:txBody>
      <dsp:txXfrm>
        <a:off x="2040856" y="911152"/>
        <a:ext cx="1110632" cy="740421"/>
      </dsp:txXfrm>
    </dsp:sp>
    <dsp:sp modelId="{862C9F48-5D97-7345-A70F-724BE792871D}">
      <dsp:nvSpPr>
        <dsp:cNvPr id="0" name=""/>
        <dsp:cNvSpPr/>
      </dsp:nvSpPr>
      <dsp:spPr>
        <a:xfrm>
          <a:off x="3336593" y="911152"/>
          <a:ext cx="1851053" cy="740421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Train mix of experts</a:t>
          </a:r>
        </a:p>
      </dsp:txBody>
      <dsp:txXfrm>
        <a:off x="3706804" y="911152"/>
        <a:ext cx="1110632" cy="740421"/>
      </dsp:txXfrm>
    </dsp:sp>
    <dsp:sp modelId="{3330FD51-C303-F944-AE67-7EF5EE5A1706}">
      <dsp:nvSpPr>
        <dsp:cNvPr id="0" name=""/>
        <dsp:cNvSpPr/>
      </dsp:nvSpPr>
      <dsp:spPr>
        <a:xfrm>
          <a:off x="5002542" y="911152"/>
          <a:ext cx="2778042" cy="740421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Finetune Blackbox with MDN</a:t>
          </a:r>
        </a:p>
      </dsp:txBody>
      <dsp:txXfrm>
        <a:off x="5372753" y="911152"/>
        <a:ext cx="2037621" cy="740421"/>
      </dsp:txXfrm>
    </dsp:sp>
    <dsp:sp modelId="{CF73D79B-9A15-9640-8CBA-CCC7D8F4721A}">
      <dsp:nvSpPr>
        <dsp:cNvPr id="0" name=""/>
        <dsp:cNvSpPr/>
      </dsp:nvSpPr>
      <dsp:spPr>
        <a:xfrm>
          <a:off x="7595479" y="911152"/>
          <a:ext cx="1851053" cy="740421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5. Retrain</a:t>
          </a:r>
        </a:p>
      </dsp:txBody>
      <dsp:txXfrm>
        <a:off x="7965690" y="911152"/>
        <a:ext cx="1110632" cy="740421"/>
      </dsp:txXfrm>
    </dsp:sp>
    <dsp:sp modelId="{349DFC7B-A87D-D84E-8B7C-7004206BA130}">
      <dsp:nvSpPr>
        <dsp:cNvPr id="0" name=""/>
        <dsp:cNvSpPr/>
      </dsp:nvSpPr>
      <dsp:spPr>
        <a:xfrm>
          <a:off x="9261428" y="911152"/>
          <a:ext cx="1851053" cy="740421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6. Train mix of experts</a:t>
          </a:r>
        </a:p>
      </dsp:txBody>
      <dsp:txXfrm>
        <a:off x="9631639" y="911152"/>
        <a:ext cx="1110632" cy="740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A309C-288C-3241-8A2D-FB9709A82EF8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070CA-AC60-F241-BA02-1018C96EB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86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</a:t>
            </a:r>
          </a:p>
          <a:p>
            <a:r>
              <a:rPr lang="en-US" dirty="0"/>
              <a:t>methods either employs a simple </a:t>
            </a:r>
          </a:p>
          <a:p>
            <a:r>
              <a:rPr lang="en-US" dirty="0"/>
              <a:t>surrogate model to mimic the black box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070CA-AC60-F241-BA02-1018C96EBE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19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</a:t>
            </a:r>
          </a:p>
          <a:p>
            <a:r>
              <a:rPr lang="en-US" dirty="0"/>
              <a:t>methods either employs a simple </a:t>
            </a:r>
          </a:p>
          <a:p>
            <a:r>
              <a:rPr lang="en-US" dirty="0"/>
              <a:t>surrogate model to mimic the black box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070CA-AC60-F241-BA02-1018C96EBE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66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constraints for BB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070CA-AC60-F241-BA02-1018C96EBE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11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Whitebox model like LR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070CA-AC60-F241-BA02-1018C96EBE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23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of the both worlds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070CA-AC60-F241-BA02-1018C96EBE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55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Iteratively extract interpretable models from BB to </a:t>
            </a:r>
            <a:r>
              <a:rPr lang="en-US"/>
              <a:t>capture flexibility </a:t>
            </a:r>
            <a:r>
              <a:rPr lang="en-US" dirty="0"/>
              <a:t>of BB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070CA-AC60-F241-BA02-1018C96EBE9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33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new BB </a:t>
            </a:r>
            <a:r>
              <a:rPr lang="en-US" dirty="0" err="1"/>
              <a:t>f^k</a:t>
            </a:r>
            <a:r>
              <a:rPr lang="en-US" dirty="0"/>
              <a:t> to </a:t>
            </a:r>
            <a:r>
              <a:rPr lang="en-US" dirty="0" err="1"/>
              <a:t>r^k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070CA-AC60-F241-BA02-1018C96EBE9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53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070CA-AC60-F241-BA02-1018C96EBE9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60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070CA-AC60-F241-BA02-1018C96EBE9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6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D5CD-36FC-A528-92AD-CD0007AB3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B6932-85CF-E172-14C1-B80EFB79F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0C217-9CED-DFBA-2BE7-4EB95EA76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A78-2526-FF4E-8315-9600A935943C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3DEE0-B2E0-4730-11E9-9B7F16467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8B72A-6872-4544-8B5E-1F411E899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6F23-C11B-3948-9D4B-B7B179887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23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B2422-97FC-7E8F-9C63-78A81DA7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2BC14-D0A2-8C08-94C0-DF81F9A31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F1BB4-9632-4692-8E33-61A9A1A61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A78-2526-FF4E-8315-9600A935943C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348BF-3D0C-0488-D218-388DF0FA5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798C4-FF21-3C5B-4D41-C7D7B2E5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6F23-C11B-3948-9D4B-B7B179887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7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4E1B4A-56DD-1F91-D879-2C7666CB2E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7EF20-F83D-52AE-E4B6-56674DAA2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AA599-6A86-C556-C613-099DD80F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A78-2526-FF4E-8315-9600A935943C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134B7-8960-9F4C-7053-E1BFAB8F3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37148-10E7-BD19-F58B-CAEB73E9B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6F23-C11B-3948-9D4B-B7B179887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9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DFFF3-25AE-0298-8A66-CCD75BED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46E07-9DF2-9ED2-D0B2-BD72BC7FB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39022-3658-CFA1-CE0D-1B1C3E26A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A78-2526-FF4E-8315-9600A935943C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26E73-F8E2-3211-7F6F-A104FBA74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426D3-8151-FE76-D360-CD3AF426A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6F23-C11B-3948-9D4B-B7B179887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6B35-5159-E56F-5E44-97E8380E3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83B7D-9257-56BC-A9A7-A19DFBB48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2A799-2BAF-41C1-B3A7-FAB3998B5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A78-2526-FF4E-8315-9600A935943C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CF8D0-50AE-0395-E898-F6A3FE70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D642B-037C-D542-8DB3-1E0C5653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6F23-C11B-3948-9D4B-B7B179887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85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B28F6-4B48-DAFC-255B-BE36CE0BF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D798B-092A-C982-BE52-AB1CCA6BD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E9D924-99EB-C15D-EE14-D7862D27B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381FB-742E-8338-BED0-4601C44B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A78-2526-FF4E-8315-9600A935943C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C4A38-84C5-4AA1-7A84-6C211C730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91E9B-10A2-727C-36B2-13CEACB5A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6F23-C11B-3948-9D4B-B7B179887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6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1A56-FEDB-D67E-412B-287D3CA6F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524E9-9DB4-333F-B4F4-EF001CE1A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CDCB3-8CD0-4270-D387-DB89C3512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3CC15-5D2D-D62F-4B42-82BF14881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7BB9E-9437-69EC-38E6-28FFA23CD3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DECF78-C6B9-4141-4284-4405FFBEA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A78-2526-FF4E-8315-9600A935943C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0AB160-DCE9-F382-623C-26F9BC1F0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D728E-F3CC-D6B7-97EA-283CAE28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6F23-C11B-3948-9D4B-B7B179887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9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BCEA-1D4E-9B80-7D24-8E531209D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E263BF-0F1E-C923-197D-36752BF3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A78-2526-FF4E-8315-9600A935943C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27D30-C7B2-FCA0-DF94-006364C14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4201C-F044-BB5E-7EE1-E6C178B6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6F23-C11B-3948-9D4B-B7B179887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1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0C40F1-1BBD-D766-C3D3-5ADC90729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A78-2526-FF4E-8315-9600A935943C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C4F402-C91F-3FA8-1A15-60D089F73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6AD68-2E80-FEF0-A922-CA6718CC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6F23-C11B-3948-9D4B-B7B179887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58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989C2-1D2D-4E26-C194-39AB88B35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54F63-8709-19CF-A593-FE70E85C8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89FC5-6DB1-02C8-2F28-1A5EF5221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DC09E-E7B9-6715-3F9F-CD0A513F5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A78-2526-FF4E-8315-9600A935943C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7D9FF-945A-A46E-FCF3-C8F772D83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9F0F0-02D6-1ABA-99A2-FF95822F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6F23-C11B-3948-9D4B-B7B179887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48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A73C-F8F1-AEA5-D5CC-2AC0F36D0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AAFA69-F975-2441-C6A4-98B6FDD613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3E9745-1D49-1A60-DF13-F8E54FD49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349C0-5324-BB34-D25D-775C91F9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76A78-2526-FF4E-8315-9600A935943C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DDBB3-03CF-4757-79DC-3A35527F5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CBE4A-AB0D-EA7A-911B-B01ACE5DB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6F23-C11B-3948-9D4B-B7B179887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24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486CDA-7CF7-9B2E-2553-DDA749496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09744-0312-6882-1486-D326745BB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AABE1-1363-359A-EA69-E400DE892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76A78-2526-FF4E-8315-9600A935943C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50DE4-D07D-4A0F-44E2-CC475F2F5C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44366-DDF8-B491-9BF2-F50A6AFEA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26F23-C11B-3948-9D4B-B7B179887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5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3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248.png"/><Relationship Id="rId5" Type="http://schemas.openxmlformats.org/officeDocument/2006/relationships/image" Target="../media/image244.png"/><Relationship Id="rId10" Type="http://schemas.openxmlformats.org/officeDocument/2006/relationships/image" Target="../media/image247.png"/><Relationship Id="rId4" Type="http://schemas.openxmlformats.org/officeDocument/2006/relationships/image" Target="../media/image239.png"/><Relationship Id="rId9" Type="http://schemas.openxmlformats.org/officeDocument/2006/relationships/image" Target="../media/image24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59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10" Type="http://schemas.openxmlformats.org/officeDocument/2006/relationships/image" Target="../media/image268.emf"/><Relationship Id="rId4" Type="http://schemas.openxmlformats.org/officeDocument/2006/relationships/image" Target="../media/image262.png"/><Relationship Id="rId9" Type="http://schemas.openxmlformats.org/officeDocument/2006/relationships/image" Target="../media/image267.e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13" Type="http://schemas.openxmlformats.org/officeDocument/2006/relationships/image" Target="../media/image33.emf"/><Relationship Id="rId18" Type="http://schemas.openxmlformats.org/officeDocument/2006/relationships/image" Target="../media/image39.emf"/><Relationship Id="rId26" Type="http://schemas.openxmlformats.org/officeDocument/2006/relationships/image" Target="../media/image273.emf"/><Relationship Id="rId3" Type="http://schemas.openxmlformats.org/officeDocument/2006/relationships/image" Target="../media/image111.emf"/><Relationship Id="rId21" Type="http://schemas.openxmlformats.org/officeDocument/2006/relationships/image" Target="../media/image237.png"/><Relationship Id="rId7" Type="http://schemas.openxmlformats.org/officeDocument/2006/relationships/image" Target="../media/image117.emf"/><Relationship Id="rId12" Type="http://schemas.openxmlformats.org/officeDocument/2006/relationships/image" Target="../media/image116.png"/><Relationship Id="rId17" Type="http://schemas.openxmlformats.org/officeDocument/2006/relationships/image" Target="../media/image38.emf"/><Relationship Id="rId25" Type="http://schemas.openxmlformats.org/officeDocument/2006/relationships/image" Target="../media/image272.emf"/><Relationship Id="rId2" Type="http://schemas.openxmlformats.org/officeDocument/2006/relationships/image" Target="../media/image110.emf"/><Relationship Id="rId16" Type="http://schemas.openxmlformats.org/officeDocument/2006/relationships/image" Target="../media/image37.emf"/><Relationship Id="rId20" Type="http://schemas.openxmlformats.org/officeDocument/2006/relationships/image" Target="../media/image52.emf"/><Relationship Id="rId29" Type="http://schemas.openxmlformats.org/officeDocument/2006/relationships/image" Target="../media/image27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emf"/><Relationship Id="rId11" Type="http://schemas.openxmlformats.org/officeDocument/2006/relationships/image" Target="../media/image11.png"/><Relationship Id="rId24" Type="http://schemas.openxmlformats.org/officeDocument/2006/relationships/image" Target="../media/image271.emf"/><Relationship Id="rId5" Type="http://schemas.openxmlformats.org/officeDocument/2006/relationships/image" Target="../media/image113.emf"/><Relationship Id="rId15" Type="http://schemas.openxmlformats.org/officeDocument/2006/relationships/image" Target="../media/image36.emf"/><Relationship Id="rId23" Type="http://schemas.openxmlformats.org/officeDocument/2006/relationships/image" Target="../media/image270.emf"/><Relationship Id="rId28" Type="http://schemas.openxmlformats.org/officeDocument/2006/relationships/image" Target="../media/image275.emf"/><Relationship Id="rId10" Type="http://schemas.openxmlformats.org/officeDocument/2006/relationships/image" Target="../media/image31.png"/><Relationship Id="rId19" Type="http://schemas.openxmlformats.org/officeDocument/2006/relationships/image" Target="../media/image51.emf"/><Relationship Id="rId31" Type="http://schemas.openxmlformats.org/officeDocument/2006/relationships/image" Target="../media/image278.png"/><Relationship Id="rId4" Type="http://schemas.openxmlformats.org/officeDocument/2006/relationships/image" Target="../media/image112.emf"/><Relationship Id="rId9" Type="http://schemas.openxmlformats.org/officeDocument/2006/relationships/image" Target="../media/image115.emf"/><Relationship Id="rId14" Type="http://schemas.openxmlformats.org/officeDocument/2006/relationships/image" Target="../media/image35.emf"/><Relationship Id="rId22" Type="http://schemas.openxmlformats.org/officeDocument/2006/relationships/image" Target="../media/image269.png"/><Relationship Id="rId27" Type="http://schemas.openxmlformats.org/officeDocument/2006/relationships/image" Target="../media/image274.emf"/><Relationship Id="rId30" Type="http://schemas.openxmlformats.org/officeDocument/2006/relationships/image" Target="../media/image277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6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6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1.emf"/><Relationship Id="rId7" Type="http://schemas.openxmlformats.org/officeDocument/2006/relationships/image" Target="../media/image26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1.emf"/><Relationship Id="rId7" Type="http://schemas.openxmlformats.org/officeDocument/2006/relationships/image" Target="../media/image26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27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1.emf"/><Relationship Id="rId7" Type="http://schemas.openxmlformats.org/officeDocument/2006/relationships/image" Target="../media/image26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27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1.emf"/><Relationship Id="rId7" Type="http://schemas.openxmlformats.org/officeDocument/2006/relationships/image" Target="../media/image26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27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1.emf"/><Relationship Id="rId7" Type="http://schemas.openxmlformats.org/officeDocument/2006/relationships/image" Target="../media/image26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2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.xm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chart" Target="../charts/chart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chart" Target="../charts/chart1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3.emf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20.png"/><Relationship Id="rId5" Type="http://schemas.openxmlformats.org/officeDocument/2006/relationships/image" Target="../media/image36.emf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19" Type="http://schemas.openxmlformats.org/officeDocument/2006/relationships/image" Target="../media/image49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emf"/><Relationship Id="rId21" Type="http://schemas.openxmlformats.org/officeDocument/2006/relationships/image" Target="../media/image51.emf"/><Relationship Id="rId7" Type="http://schemas.openxmlformats.org/officeDocument/2006/relationships/image" Target="../media/image38.emf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20.png"/><Relationship Id="rId5" Type="http://schemas.openxmlformats.org/officeDocument/2006/relationships/image" Target="../media/image36.emf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19" Type="http://schemas.openxmlformats.org/officeDocument/2006/relationships/image" Target="../media/image49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44.png"/><Relationship Id="rId22" Type="http://schemas.openxmlformats.org/officeDocument/2006/relationships/image" Target="../media/image52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5.emf"/><Relationship Id="rId21" Type="http://schemas.openxmlformats.org/officeDocument/2006/relationships/image" Target="../media/image52.emf"/><Relationship Id="rId7" Type="http://schemas.openxmlformats.org/officeDocument/2006/relationships/image" Target="../media/image39.emf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emf"/><Relationship Id="rId16" Type="http://schemas.openxmlformats.org/officeDocument/2006/relationships/image" Target="../media/image47.png"/><Relationship Id="rId20" Type="http://schemas.openxmlformats.org/officeDocument/2006/relationships/image" Target="../media/image5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emf"/><Relationship Id="rId11" Type="http://schemas.openxmlformats.org/officeDocument/2006/relationships/image" Target="../media/image42.png"/><Relationship Id="rId5" Type="http://schemas.openxmlformats.org/officeDocument/2006/relationships/image" Target="../media/image37.emf"/><Relationship Id="rId15" Type="http://schemas.openxmlformats.org/officeDocument/2006/relationships/image" Target="../media/image46.png"/><Relationship Id="rId10" Type="http://schemas.openxmlformats.org/officeDocument/2006/relationships/image" Target="../media/image20.png"/><Relationship Id="rId19" Type="http://schemas.openxmlformats.org/officeDocument/2006/relationships/image" Target="../media/image50.png"/><Relationship Id="rId4" Type="http://schemas.openxmlformats.org/officeDocument/2006/relationships/image" Target="../media/image36.emf"/><Relationship Id="rId9" Type="http://schemas.openxmlformats.org/officeDocument/2006/relationships/image" Target="../media/image41.png"/><Relationship Id="rId14" Type="http://schemas.openxmlformats.org/officeDocument/2006/relationships/image" Target="../media/image45.png"/><Relationship Id="rId22" Type="http://schemas.openxmlformats.org/officeDocument/2006/relationships/image" Target="../media/image53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5.emf"/><Relationship Id="rId21" Type="http://schemas.openxmlformats.org/officeDocument/2006/relationships/image" Target="../media/image52.emf"/><Relationship Id="rId7" Type="http://schemas.openxmlformats.org/officeDocument/2006/relationships/image" Target="../media/image39.emf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emf"/><Relationship Id="rId16" Type="http://schemas.openxmlformats.org/officeDocument/2006/relationships/image" Target="../media/image47.png"/><Relationship Id="rId20" Type="http://schemas.openxmlformats.org/officeDocument/2006/relationships/image" Target="../media/image5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emf"/><Relationship Id="rId11" Type="http://schemas.openxmlformats.org/officeDocument/2006/relationships/image" Target="../media/image42.png"/><Relationship Id="rId5" Type="http://schemas.openxmlformats.org/officeDocument/2006/relationships/image" Target="../media/image37.emf"/><Relationship Id="rId15" Type="http://schemas.openxmlformats.org/officeDocument/2006/relationships/image" Target="../media/image46.png"/><Relationship Id="rId23" Type="http://schemas.openxmlformats.org/officeDocument/2006/relationships/image" Target="../media/image53.emf"/><Relationship Id="rId10" Type="http://schemas.openxmlformats.org/officeDocument/2006/relationships/image" Target="../media/image20.png"/><Relationship Id="rId19" Type="http://schemas.openxmlformats.org/officeDocument/2006/relationships/image" Target="../media/image50.png"/><Relationship Id="rId4" Type="http://schemas.openxmlformats.org/officeDocument/2006/relationships/image" Target="../media/image36.emf"/><Relationship Id="rId9" Type="http://schemas.openxmlformats.org/officeDocument/2006/relationships/image" Target="../media/image41.png"/><Relationship Id="rId14" Type="http://schemas.openxmlformats.org/officeDocument/2006/relationships/image" Target="../media/image45.png"/><Relationship Id="rId22" Type="http://schemas.openxmlformats.org/officeDocument/2006/relationships/image" Target="../media/image54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emf"/><Relationship Id="rId21" Type="http://schemas.openxmlformats.org/officeDocument/2006/relationships/image" Target="../media/image51.emf"/><Relationship Id="rId7" Type="http://schemas.openxmlformats.org/officeDocument/2006/relationships/image" Target="../media/image38.emf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3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20.png"/><Relationship Id="rId24" Type="http://schemas.openxmlformats.org/officeDocument/2006/relationships/image" Target="../media/image55.emf"/><Relationship Id="rId5" Type="http://schemas.openxmlformats.org/officeDocument/2006/relationships/image" Target="../media/image36.emf"/><Relationship Id="rId15" Type="http://schemas.openxmlformats.org/officeDocument/2006/relationships/image" Target="../media/image45.png"/><Relationship Id="rId23" Type="http://schemas.openxmlformats.org/officeDocument/2006/relationships/image" Target="../media/image54.emf"/><Relationship Id="rId10" Type="http://schemas.openxmlformats.org/officeDocument/2006/relationships/image" Target="../media/image41.png"/><Relationship Id="rId19" Type="http://schemas.openxmlformats.org/officeDocument/2006/relationships/image" Target="../media/image49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44.png"/><Relationship Id="rId22" Type="http://schemas.openxmlformats.org/officeDocument/2006/relationships/image" Target="../media/image52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60.emf"/><Relationship Id="rId3" Type="http://schemas.openxmlformats.org/officeDocument/2006/relationships/image" Target="../media/image35.emf"/><Relationship Id="rId21" Type="http://schemas.openxmlformats.org/officeDocument/2006/relationships/image" Target="../media/image52.emf"/><Relationship Id="rId7" Type="http://schemas.openxmlformats.org/officeDocument/2006/relationships/image" Target="../media/image39.emf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9.emf"/><Relationship Id="rId2" Type="http://schemas.openxmlformats.org/officeDocument/2006/relationships/image" Target="../media/image33.emf"/><Relationship Id="rId16" Type="http://schemas.openxmlformats.org/officeDocument/2006/relationships/image" Target="../media/image47.png"/><Relationship Id="rId20" Type="http://schemas.openxmlformats.org/officeDocument/2006/relationships/image" Target="../media/image51.emf"/><Relationship Id="rId29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emf"/><Relationship Id="rId11" Type="http://schemas.openxmlformats.org/officeDocument/2006/relationships/image" Target="../media/image42.png"/><Relationship Id="rId24" Type="http://schemas.openxmlformats.org/officeDocument/2006/relationships/image" Target="../media/image58.emf"/><Relationship Id="rId5" Type="http://schemas.openxmlformats.org/officeDocument/2006/relationships/image" Target="../media/image37.emf"/><Relationship Id="rId15" Type="http://schemas.openxmlformats.org/officeDocument/2006/relationships/image" Target="../media/image46.png"/><Relationship Id="rId23" Type="http://schemas.openxmlformats.org/officeDocument/2006/relationships/image" Target="../media/image57.emf"/><Relationship Id="rId28" Type="http://schemas.openxmlformats.org/officeDocument/2006/relationships/image" Target="../media/image54.emf"/><Relationship Id="rId10" Type="http://schemas.openxmlformats.org/officeDocument/2006/relationships/image" Target="../media/image20.png"/><Relationship Id="rId19" Type="http://schemas.openxmlformats.org/officeDocument/2006/relationships/image" Target="../media/image50.png"/><Relationship Id="rId4" Type="http://schemas.openxmlformats.org/officeDocument/2006/relationships/image" Target="../media/image36.emf"/><Relationship Id="rId9" Type="http://schemas.openxmlformats.org/officeDocument/2006/relationships/image" Target="../media/image41.png"/><Relationship Id="rId14" Type="http://schemas.openxmlformats.org/officeDocument/2006/relationships/image" Target="../media/image45.png"/><Relationship Id="rId22" Type="http://schemas.openxmlformats.org/officeDocument/2006/relationships/image" Target="../media/image56.emf"/><Relationship Id="rId27" Type="http://schemas.openxmlformats.org/officeDocument/2006/relationships/image" Target="../media/image61.emf"/><Relationship Id="rId30" Type="http://schemas.openxmlformats.org/officeDocument/2006/relationships/image" Target="../media/image5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60.emf"/><Relationship Id="rId3" Type="http://schemas.openxmlformats.org/officeDocument/2006/relationships/image" Target="../media/image35.emf"/><Relationship Id="rId21" Type="http://schemas.openxmlformats.org/officeDocument/2006/relationships/image" Target="../media/image52.emf"/><Relationship Id="rId7" Type="http://schemas.openxmlformats.org/officeDocument/2006/relationships/image" Target="../media/image39.emf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9.emf"/><Relationship Id="rId2" Type="http://schemas.openxmlformats.org/officeDocument/2006/relationships/image" Target="../media/image33.emf"/><Relationship Id="rId16" Type="http://schemas.openxmlformats.org/officeDocument/2006/relationships/image" Target="../media/image47.png"/><Relationship Id="rId20" Type="http://schemas.openxmlformats.org/officeDocument/2006/relationships/image" Target="../media/image51.emf"/><Relationship Id="rId29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emf"/><Relationship Id="rId11" Type="http://schemas.openxmlformats.org/officeDocument/2006/relationships/image" Target="../media/image42.png"/><Relationship Id="rId24" Type="http://schemas.openxmlformats.org/officeDocument/2006/relationships/image" Target="../media/image58.emf"/><Relationship Id="rId5" Type="http://schemas.openxmlformats.org/officeDocument/2006/relationships/image" Target="../media/image37.emf"/><Relationship Id="rId15" Type="http://schemas.openxmlformats.org/officeDocument/2006/relationships/image" Target="../media/image46.png"/><Relationship Id="rId23" Type="http://schemas.openxmlformats.org/officeDocument/2006/relationships/image" Target="../media/image57.emf"/><Relationship Id="rId28" Type="http://schemas.openxmlformats.org/officeDocument/2006/relationships/image" Target="../media/image54.emf"/><Relationship Id="rId10" Type="http://schemas.openxmlformats.org/officeDocument/2006/relationships/image" Target="../media/image20.png"/><Relationship Id="rId19" Type="http://schemas.openxmlformats.org/officeDocument/2006/relationships/image" Target="../media/image50.png"/><Relationship Id="rId4" Type="http://schemas.openxmlformats.org/officeDocument/2006/relationships/image" Target="../media/image36.emf"/><Relationship Id="rId9" Type="http://schemas.openxmlformats.org/officeDocument/2006/relationships/image" Target="../media/image41.png"/><Relationship Id="rId14" Type="http://schemas.openxmlformats.org/officeDocument/2006/relationships/image" Target="../media/image45.png"/><Relationship Id="rId22" Type="http://schemas.openxmlformats.org/officeDocument/2006/relationships/image" Target="../media/image56.emf"/><Relationship Id="rId27" Type="http://schemas.openxmlformats.org/officeDocument/2006/relationships/image" Target="../media/image61.emf"/><Relationship Id="rId30" Type="http://schemas.openxmlformats.org/officeDocument/2006/relationships/image" Target="../media/image53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60.emf"/><Relationship Id="rId3" Type="http://schemas.openxmlformats.org/officeDocument/2006/relationships/image" Target="../media/image35.emf"/><Relationship Id="rId21" Type="http://schemas.openxmlformats.org/officeDocument/2006/relationships/image" Target="../media/image52.emf"/><Relationship Id="rId7" Type="http://schemas.openxmlformats.org/officeDocument/2006/relationships/image" Target="../media/image39.emf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9.emf"/><Relationship Id="rId2" Type="http://schemas.openxmlformats.org/officeDocument/2006/relationships/image" Target="../media/image33.emf"/><Relationship Id="rId16" Type="http://schemas.openxmlformats.org/officeDocument/2006/relationships/image" Target="../media/image47.png"/><Relationship Id="rId20" Type="http://schemas.openxmlformats.org/officeDocument/2006/relationships/image" Target="../media/image51.emf"/><Relationship Id="rId29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emf"/><Relationship Id="rId11" Type="http://schemas.openxmlformats.org/officeDocument/2006/relationships/image" Target="../media/image42.png"/><Relationship Id="rId24" Type="http://schemas.openxmlformats.org/officeDocument/2006/relationships/image" Target="../media/image58.emf"/><Relationship Id="rId32" Type="http://schemas.openxmlformats.org/officeDocument/2006/relationships/image" Target="../media/image53.emf"/><Relationship Id="rId5" Type="http://schemas.openxmlformats.org/officeDocument/2006/relationships/image" Target="../media/image37.emf"/><Relationship Id="rId15" Type="http://schemas.openxmlformats.org/officeDocument/2006/relationships/image" Target="../media/image46.png"/><Relationship Id="rId23" Type="http://schemas.openxmlformats.org/officeDocument/2006/relationships/image" Target="../media/image57.emf"/><Relationship Id="rId28" Type="http://schemas.openxmlformats.org/officeDocument/2006/relationships/image" Target="../media/image54.emf"/><Relationship Id="rId10" Type="http://schemas.openxmlformats.org/officeDocument/2006/relationships/image" Target="../media/image20.png"/><Relationship Id="rId19" Type="http://schemas.openxmlformats.org/officeDocument/2006/relationships/image" Target="../media/image50.png"/><Relationship Id="rId31" Type="http://schemas.openxmlformats.org/officeDocument/2006/relationships/image" Target="../media/image63.emf"/><Relationship Id="rId4" Type="http://schemas.openxmlformats.org/officeDocument/2006/relationships/image" Target="../media/image36.emf"/><Relationship Id="rId9" Type="http://schemas.openxmlformats.org/officeDocument/2006/relationships/image" Target="../media/image41.png"/><Relationship Id="rId14" Type="http://schemas.openxmlformats.org/officeDocument/2006/relationships/image" Target="../media/image45.png"/><Relationship Id="rId22" Type="http://schemas.openxmlformats.org/officeDocument/2006/relationships/image" Target="../media/image56.emf"/><Relationship Id="rId27" Type="http://schemas.openxmlformats.org/officeDocument/2006/relationships/image" Target="../media/image61.emf"/><Relationship Id="rId30" Type="http://schemas.openxmlformats.org/officeDocument/2006/relationships/image" Target="../media/image62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64.emf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3" Type="http://schemas.openxmlformats.org/officeDocument/2006/relationships/image" Target="../media/image72.emf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image" Target="../media/image65.emf"/><Relationship Id="rId16" Type="http://schemas.openxmlformats.org/officeDocument/2006/relationships/image" Target="../media/image6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11" Type="http://schemas.openxmlformats.org/officeDocument/2006/relationships/image" Target="../media/image70.png"/><Relationship Id="rId5" Type="http://schemas.openxmlformats.org/officeDocument/2006/relationships/image" Target="../media/image74.png"/><Relationship Id="rId15" Type="http://schemas.openxmlformats.org/officeDocument/2006/relationships/image" Target="../media/image77.svg"/><Relationship Id="rId10" Type="http://schemas.openxmlformats.org/officeDocument/2006/relationships/image" Target="../media/image69.svg"/><Relationship Id="rId4" Type="http://schemas.openxmlformats.org/officeDocument/2006/relationships/image" Target="../media/image73.emf"/><Relationship Id="rId9" Type="http://schemas.openxmlformats.org/officeDocument/2006/relationships/image" Target="../media/image68.png"/><Relationship Id="rId1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66.png"/><Relationship Id="rId18" Type="http://schemas.openxmlformats.org/officeDocument/2006/relationships/image" Target="../media/image71.svg"/><Relationship Id="rId3" Type="http://schemas.openxmlformats.org/officeDocument/2006/relationships/image" Target="../media/image79.png"/><Relationship Id="rId7" Type="http://schemas.openxmlformats.org/officeDocument/2006/relationships/image" Target="../media/image77.svg"/><Relationship Id="rId12" Type="http://schemas.openxmlformats.org/officeDocument/2006/relationships/image" Target="../media/image75.svg"/><Relationship Id="rId17" Type="http://schemas.openxmlformats.org/officeDocument/2006/relationships/image" Target="../media/image70.png"/><Relationship Id="rId2" Type="http://schemas.openxmlformats.org/officeDocument/2006/relationships/image" Target="../media/image72.png"/><Relationship Id="rId16" Type="http://schemas.openxmlformats.org/officeDocument/2006/relationships/image" Target="../media/image69.svg"/><Relationship Id="rId20" Type="http://schemas.openxmlformats.org/officeDocument/2006/relationships/image" Target="../media/image6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74.png"/><Relationship Id="rId5" Type="http://schemas.openxmlformats.org/officeDocument/2006/relationships/image" Target="../media/image65.emf"/><Relationship Id="rId15" Type="http://schemas.openxmlformats.org/officeDocument/2006/relationships/image" Target="../media/image68.png"/><Relationship Id="rId10" Type="http://schemas.openxmlformats.org/officeDocument/2006/relationships/image" Target="../media/image73.emf"/><Relationship Id="rId19" Type="http://schemas.openxmlformats.org/officeDocument/2006/relationships/image" Target="../media/image80.emf"/><Relationship Id="rId4" Type="http://schemas.openxmlformats.org/officeDocument/2006/relationships/image" Target="../media/image78.emf"/><Relationship Id="rId9" Type="http://schemas.openxmlformats.org/officeDocument/2006/relationships/image" Target="../media/image72.emf"/><Relationship Id="rId14" Type="http://schemas.openxmlformats.org/officeDocument/2006/relationships/image" Target="../media/image67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82.png"/><Relationship Id="rId18" Type="http://schemas.openxmlformats.org/officeDocument/2006/relationships/image" Target="../media/image75.svg"/><Relationship Id="rId26" Type="http://schemas.openxmlformats.org/officeDocument/2006/relationships/image" Target="../media/image80.emf"/><Relationship Id="rId3" Type="http://schemas.openxmlformats.org/officeDocument/2006/relationships/image" Target="../media/image79.png"/><Relationship Id="rId21" Type="http://schemas.openxmlformats.org/officeDocument/2006/relationships/image" Target="../media/image67.svg"/><Relationship Id="rId7" Type="http://schemas.openxmlformats.org/officeDocument/2006/relationships/image" Target="../media/image77.svg"/><Relationship Id="rId12" Type="http://schemas.openxmlformats.org/officeDocument/2006/relationships/image" Target="../media/image26.svg"/><Relationship Id="rId17" Type="http://schemas.openxmlformats.org/officeDocument/2006/relationships/image" Target="../media/image74.png"/><Relationship Id="rId25" Type="http://schemas.openxmlformats.org/officeDocument/2006/relationships/image" Target="../media/image71.svg"/><Relationship Id="rId2" Type="http://schemas.openxmlformats.org/officeDocument/2006/relationships/image" Target="../media/image72.png"/><Relationship Id="rId16" Type="http://schemas.openxmlformats.org/officeDocument/2006/relationships/image" Target="../media/image73.emf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25.png"/><Relationship Id="rId24" Type="http://schemas.openxmlformats.org/officeDocument/2006/relationships/image" Target="../media/image70.png"/><Relationship Id="rId5" Type="http://schemas.openxmlformats.org/officeDocument/2006/relationships/image" Target="../media/image65.emf"/><Relationship Id="rId15" Type="http://schemas.openxmlformats.org/officeDocument/2006/relationships/image" Target="../media/image84.emf"/><Relationship Id="rId23" Type="http://schemas.openxmlformats.org/officeDocument/2006/relationships/image" Target="../media/image69.svg"/><Relationship Id="rId10" Type="http://schemas.openxmlformats.org/officeDocument/2006/relationships/image" Target="../media/image81.emf"/><Relationship Id="rId19" Type="http://schemas.openxmlformats.org/officeDocument/2006/relationships/image" Target="../media/image85.emf"/><Relationship Id="rId4" Type="http://schemas.openxmlformats.org/officeDocument/2006/relationships/image" Target="../media/image78.emf"/><Relationship Id="rId9" Type="http://schemas.openxmlformats.org/officeDocument/2006/relationships/image" Target="../media/image72.emf"/><Relationship Id="rId14" Type="http://schemas.openxmlformats.org/officeDocument/2006/relationships/image" Target="../media/image83.svg"/><Relationship Id="rId22" Type="http://schemas.openxmlformats.org/officeDocument/2006/relationships/image" Target="../media/image68.png"/><Relationship Id="rId27" Type="http://schemas.openxmlformats.org/officeDocument/2006/relationships/image" Target="../media/image64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7.emf"/><Relationship Id="rId18" Type="http://schemas.openxmlformats.org/officeDocument/2006/relationships/image" Target="../media/image84.emf"/><Relationship Id="rId26" Type="http://schemas.openxmlformats.org/officeDocument/2006/relationships/image" Target="../media/image69.svg"/><Relationship Id="rId3" Type="http://schemas.openxmlformats.org/officeDocument/2006/relationships/image" Target="../media/image88.png"/><Relationship Id="rId21" Type="http://schemas.openxmlformats.org/officeDocument/2006/relationships/image" Target="../media/image75.svg"/><Relationship Id="rId7" Type="http://schemas.openxmlformats.org/officeDocument/2006/relationships/image" Target="../media/image65.emf"/><Relationship Id="rId12" Type="http://schemas.openxmlformats.org/officeDocument/2006/relationships/image" Target="../media/image81.emf"/><Relationship Id="rId17" Type="http://schemas.openxmlformats.org/officeDocument/2006/relationships/image" Target="../media/image83.svg"/><Relationship Id="rId25" Type="http://schemas.openxmlformats.org/officeDocument/2006/relationships/image" Target="../media/image68.png"/><Relationship Id="rId2" Type="http://schemas.openxmlformats.org/officeDocument/2006/relationships/image" Target="../media/image72.png"/><Relationship Id="rId16" Type="http://schemas.openxmlformats.org/officeDocument/2006/relationships/image" Target="../media/image82.png"/><Relationship Id="rId20" Type="http://schemas.openxmlformats.org/officeDocument/2006/relationships/image" Target="../media/image74.png"/><Relationship Id="rId29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emf"/><Relationship Id="rId11" Type="http://schemas.openxmlformats.org/officeDocument/2006/relationships/image" Target="../media/image72.emf"/><Relationship Id="rId24" Type="http://schemas.openxmlformats.org/officeDocument/2006/relationships/image" Target="../media/image67.svg"/><Relationship Id="rId5" Type="http://schemas.openxmlformats.org/officeDocument/2006/relationships/image" Target="../media/image79.png"/><Relationship Id="rId15" Type="http://schemas.openxmlformats.org/officeDocument/2006/relationships/image" Target="../media/image26.svg"/><Relationship Id="rId23" Type="http://schemas.openxmlformats.org/officeDocument/2006/relationships/image" Target="../media/image66.png"/><Relationship Id="rId28" Type="http://schemas.openxmlformats.org/officeDocument/2006/relationships/image" Target="../media/image71.svg"/><Relationship Id="rId10" Type="http://schemas.openxmlformats.org/officeDocument/2006/relationships/image" Target="../media/image79.emf"/><Relationship Id="rId19" Type="http://schemas.openxmlformats.org/officeDocument/2006/relationships/image" Target="../media/image73.emf"/><Relationship Id="rId4" Type="http://schemas.openxmlformats.org/officeDocument/2006/relationships/image" Target="../media/image86.emf"/><Relationship Id="rId9" Type="http://schemas.openxmlformats.org/officeDocument/2006/relationships/image" Target="../media/image77.svg"/><Relationship Id="rId14" Type="http://schemas.openxmlformats.org/officeDocument/2006/relationships/image" Target="../media/image25.png"/><Relationship Id="rId22" Type="http://schemas.openxmlformats.org/officeDocument/2006/relationships/image" Target="../media/image85.emf"/><Relationship Id="rId27" Type="http://schemas.openxmlformats.org/officeDocument/2006/relationships/image" Target="../media/image70.png"/><Relationship Id="rId30" Type="http://schemas.openxmlformats.org/officeDocument/2006/relationships/image" Target="../media/image64.emf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emf"/><Relationship Id="rId18" Type="http://schemas.openxmlformats.org/officeDocument/2006/relationships/image" Target="../media/image83.svg"/><Relationship Id="rId26" Type="http://schemas.openxmlformats.org/officeDocument/2006/relationships/image" Target="../media/image85.emf"/><Relationship Id="rId3" Type="http://schemas.openxmlformats.org/officeDocument/2006/relationships/image" Target="../media/image88.png"/><Relationship Id="rId21" Type="http://schemas.openxmlformats.org/officeDocument/2006/relationships/image" Target="../media/image74.png"/><Relationship Id="rId34" Type="http://schemas.openxmlformats.org/officeDocument/2006/relationships/image" Target="../media/image80.emf"/><Relationship Id="rId7" Type="http://schemas.openxmlformats.org/officeDocument/2006/relationships/image" Target="../media/image65.emf"/><Relationship Id="rId12" Type="http://schemas.openxmlformats.org/officeDocument/2006/relationships/image" Target="../media/image81.emf"/><Relationship Id="rId17" Type="http://schemas.openxmlformats.org/officeDocument/2006/relationships/image" Target="../media/image82.png"/><Relationship Id="rId25" Type="http://schemas.openxmlformats.org/officeDocument/2006/relationships/image" Target="../media/image91.svg"/><Relationship Id="rId33" Type="http://schemas.openxmlformats.org/officeDocument/2006/relationships/image" Target="../media/image71.svg"/><Relationship Id="rId2" Type="http://schemas.openxmlformats.org/officeDocument/2006/relationships/image" Target="../media/image72.png"/><Relationship Id="rId16" Type="http://schemas.openxmlformats.org/officeDocument/2006/relationships/image" Target="../media/image26.svg"/><Relationship Id="rId20" Type="http://schemas.openxmlformats.org/officeDocument/2006/relationships/image" Target="../media/image73.emf"/><Relationship Id="rId29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emf"/><Relationship Id="rId11" Type="http://schemas.openxmlformats.org/officeDocument/2006/relationships/image" Target="../media/image72.emf"/><Relationship Id="rId24" Type="http://schemas.openxmlformats.org/officeDocument/2006/relationships/image" Target="../media/image90.png"/><Relationship Id="rId32" Type="http://schemas.openxmlformats.org/officeDocument/2006/relationships/image" Target="../media/image70.png"/><Relationship Id="rId5" Type="http://schemas.openxmlformats.org/officeDocument/2006/relationships/image" Target="../media/image79.png"/><Relationship Id="rId15" Type="http://schemas.openxmlformats.org/officeDocument/2006/relationships/image" Target="../media/image25.png"/><Relationship Id="rId23" Type="http://schemas.openxmlformats.org/officeDocument/2006/relationships/image" Target="../media/image89.emf"/><Relationship Id="rId28" Type="http://schemas.openxmlformats.org/officeDocument/2006/relationships/image" Target="../media/image66.png"/><Relationship Id="rId10" Type="http://schemas.openxmlformats.org/officeDocument/2006/relationships/image" Target="../media/image79.emf"/><Relationship Id="rId19" Type="http://schemas.openxmlformats.org/officeDocument/2006/relationships/image" Target="../media/image84.emf"/><Relationship Id="rId31" Type="http://schemas.openxmlformats.org/officeDocument/2006/relationships/image" Target="../media/image69.svg"/><Relationship Id="rId4" Type="http://schemas.openxmlformats.org/officeDocument/2006/relationships/image" Target="../media/image86.emf"/><Relationship Id="rId9" Type="http://schemas.openxmlformats.org/officeDocument/2006/relationships/image" Target="../media/image77.svg"/><Relationship Id="rId14" Type="http://schemas.openxmlformats.org/officeDocument/2006/relationships/image" Target="../media/image88.emf"/><Relationship Id="rId22" Type="http://schemas.openxmlformats.org/officeDocument/2006/relationships/image" Target="../media/image75.svg"/><Relationship Id="rId27" Type="http://schemas.openxmlformats.org/officeDocument/2006/relationships/image" Target="../media/image92.emf"/><Relationship Id="rId30" Type="http://schemas.openxmlformats.org/officeDocument/2006/relationships/image" Target="../media/image68.png"/><Relationship Id="rId35" Type="http://schemas.openxmlformats.org/officeDocument/2006/relationships/image" Target="../media/image64.emf"/><Relationship Id="rId8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emf"/><Relationship Id="rId18" Type="http://schemas.openxmlformats.org/officeDocument/2006/relationships/image" Target="../media/image25.png"/><Relationship Id="rId26" Type="http://schemas.openxmlformats.org/officeDocument/2006/relationships/image" Target="../media/image89.emf"/><Relationship Id="rId21" Type="http://schemas.openxmlformats.org/officeDocument/2006/relationships/image" Target="../media/image83.svg"/><Relationship Id="rId34" Type="http://schemas.openxmlformats.org/officeDocument/2006/relationships/image" Target="../media/image69.svg"/><Relationship Id="rId7" Type="http://schemas.openxmlformats.org/officeDocument/2006/relationships/image" Target="../media/image79.png"/><Relationship Id="rId12" Type="http://schemas.openxmlformats.org/officeDocument/2006/relationships/image" Target="../media/image79.emf"/><Relationship Id="rId17" Type="http://schemas.openxmlformats.org/officeDocument/2006/relationships/image" Target="../media/image88.emf"/><Relationship Id="rId25" Type="http://schemas.openxmlformats.org/officeDocument/2006/relationships/image" Target="../media/image75.svg"/><Relationship Id="rId33" Type="http://schemas.openxmlformats.org/officeDocument/2006/relationships/image" Target="../media/image68.png"/><Relationship Id="rId38" Type="http://schemas.openxmlformats.org/officeDocument/2006/relationships/image" Target="../media/image64.emf"/><Relationship Id="rId2" Type="http://schemas.openxmlformats.org/officeDocument/2006/relationships/image" Target="../media/image72.png"/><Relationship Id="rId16" Type="http://schemas.openxmlformats.org/officeDocument/2006/relationships/image" Target="../media/image94.emf"/><Relationship Id="rId20" Type="http://schemas.openxmlformats.org/officeDocument/2006/relationships/image" Target="../media/image82.png"/><Relationship Id="rId29" Type="http://schemas.openxmlformats.org/officeDocument/2006/relationships/image" Target="../media/image8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emf"/><Relationship Id="rId11" Type="http://schemas.openxmlformats.org/officeDocument/2006/relationships/image" Target="../media/image77.svg"/><Relationship Id="rId24" Type="http://schemas.openxmlformats.org/officeDocument/2006/relationships/image" Target="../media/image74.png"/><Relationship Id="rId32" Type="http://schemas.openxmlformats.org/officeDocument/2006/relationships/image" Target="../media/image67.svg"/><Relationship Id="rId37" Type="http://schemas.openxmlformats.org/officeDocument/2006/relationships/image" Target="../media/image80.emf"/><Relationship Id="rId5" Type="http://schemas.openxmlformats.org/officeDocument/2006/relationships/image" Target="../media/image96.png"/><Relationship Id="rId15" Type="http://schemas.openxmlformats.org/officeDocument/2006/relationships/image" Target="../media/image87.emf"/><Relationship Id="rId23" Type="http://schemas.openxmlformats.org/officeDocument/2006/relationships/image" Target="../media/image73.emf"/><Relationship Id="rId28" Type="http://schemas.openxmlformats.org/officeDocument/2006/relationships/image" Target="../media/image91.svg"/><Relationship Id="rId36" Type="http://schemas.openxmlformats.org/officeDocument/2006/relationships/image" Target="../media/image71.svg"/><Relationship Id="rId10" Type="http://schemas.openxmlformats.org/officeDocument/2006/relationships/image" Target="../media/image76.png"/><Relationship Id="rId19" Type="http://schemas.openxmlformats.org/officeDocument/2006/relationships/image" Target="../media/image26.svg"/><Relationship Id="rId31" Type="http://schemas.openxmlformats.org/officeDocument/2006/relationships/image" Target="../media/image66.png"/><Relationship Id="rId4" Type="http://schemas.openxmlformats.org/officeDocument/2006/relationships/image" Target="../media/image86.emf"/><Relationship Id="rId9" Type="http://schemas.openxmlformats.org/officeDocument/2006/relationships/image" Target="../media/image65.emf"/><Relationship Id="rId14" Type="http://schemas.openxmlformats.org/officeDocument/2006/relationships/image" Target="../media/image81.emf"/><Relationship Id="rId22" Type="http://schemas.openxmlformats.org/officeDocument/2006/relationships/image" Target="../media/image84.emf"/><Relationship Id="rId27" Type="http://schemas.openxmlformats.org/officeDocument/2006/relationships/image" Target="../media/image90.png"/><Relationship Id="rId30" Type="http://schemas.openxmlformats.org/officeDocument/2006/relationships/image" Target="../media/image92.emf"/><Relationship Id="rId35" Type="http://schemas.openxmlformats.org/officeDocument/2006/relationships/image" Target="../media/image70.png"/><Relationship Id="rId8" Type="http://schemas.openxmlformats.org/officeDocument/2006/relationships/image" Target="../media/image78.emf"/><Relationship Id="rId3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emf"/><Relationship Id="rId18" Type="http://schemas.openxmlformats.org/officeDocument/2006/relationships/image" Target="../media/image25.png"/><Relationship Id="rId26" Type="http://schemas.openxmlformats.org/officeDocument/2006/relationships/image" Target="../media/image89.emf"/><Relationship Id="rId21" Type="http://schemas.openxmlformats.org/officeDocument/2006/relationships/image" Target="../media/image83.svg"/><Relationship Id="rId34" Type="http://schemas.openxmlformats.org/officeDocument/2006/relationships/image" Target="../media/image69.svg"/><Relationship Id="rId7" Type="http://schemas.openxmlformats.org/officeDocument/2006/relationships/image" Target="../media/image79.png"/><Relationship Id="rId12" Type="http://schemas.openxmlformats.org/officeDocument/2006/relationships/image" Target="../media/image79.emf"/><Relationship Id="rId17" Type="http://schemas.openxmlformats.org/officeDocument/2006/relationships/image" Target="../media/image88.emf"/><Relationship Id="rId25" Type="http://schemas.openxmlformats.org/officeDocument/2006/relationships/image" Target="../media/image75.svg"/><Relationship Id="rId33" Type="http://schemas.openxmlformats.org/officeDocument/2006/relationships/image" Target="../media/image68.png"/><Relationship Id="rId38" Type="http://schemas.openxmlformats.org/officeDocument/2006/relationships/image" Target="../media/image64.emf"/><Relationship Id="rId2" Type="http://schemas.openxmlformats.org/officeDocument/2006/relationships/image" Target="../media/image72.png"/><Relationship Id="rId16" Type="http://schemas.openxmlformats.org/officeDocument/2006/relationships/image" Target="../media/image94.emf"/><Relationship Id="rId20" Type="http://schemas.openxmlformats.org/officeDocument/2006/relationships/image" Target="../media/image82.png"/><Relationship Id="rId29" Type="http://schemas.openxmlformats.org/officeDocument/2006/relationships/image" Target="../media/image8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emf"/><Relationship Id="rId11" Type="http://schemas.openxmlformats.org/officeDocument/2006/relationships/image" Target="../media/image77.svg"/><Relationship Id="rId24" Type="http://schemas.openxmlformats.org/officeDocument/2006/relationships/image" Target="../media/image74.png"/><Relationship Id="rId32" Type="http://schemas.openxmlformats.org/officeDocument/2006/relationships/image" Target="../media/image67.svg"/><Relationship Id="rId37" Type="http://schemas.openxmlformats.org/officeDocument/2006/relationships/image" Target="../media/image80.emf"/><Relationship Id="rId5" Type="http://schemas.openxmlformats.org/officeDocument/2006/relationships/image" Target="../media/image96.png"/><Relationship Id="rId15" Type="http://schemas.openxmlformats.org/officeDocument/2006/relationships/image" Target="../media/image87.emf"/><Relationship Id="rId23" Type="http://schemas.openxmlformats.org/officeDocument/2006/relationships/image" Target="../media/image73.emf"/><Relationship Id="rId28" Type="http://schemas.openxmlformats.org/officeDocument/2006/relationships/image" Target="../media/image91.svg"/><Relationship Id="rId36" Type="http://schemas.openxmlformats.org/officeDocument/2006/relationships/image" Target="../media/image71.svg"/><Relationship Id="rId10" Type="http://schemas.openxmlformats.org/officeDocument/2006/relationships/image" Target="../media/image76.png"/><Relationship Id="rId19" Type="http://schemas.openxmlformats.org/officeDocument/2006/relationships/image" Target="../media/image26.svg"/><Relationship Id="rId31" Type="http://schemas.openxmlformats.org/officeDocument/2006/relationships/image" Target="../media/image66.png"/><Relationship Id="rId4" Type="http://schemas.openxmlformats.org/officeDocument/2006/relationships/image" Target="../media/image86.emf"/><Relationship Id="rId9" Type="http://schemas.openxmlformats.org/officeDocument/2006/relationships/image" Target="../media/image65.emf"/><Relationship Id="rId14" Type="http://schemas.openxmlformats.org/officeDocument/2006/relationships/image" Target="../media/image81.emf"/><Relationship Id="rId22" Type="http://schemas.openxmlformats.org/officeDocument/2006/relationships/image" Target="../media/image84.emf"/><Relationship Id="rId27" Type="http://schemas.openxmlformats.org/officeDocument/2006/relationships/image" Target="../media/image90.png"/><Relationship Id="rId30" Type="http://schemas.openxmlformats.org/officeDocument/2006/relationships/image" Target="../media/image92.emf"/><Relationship Id="rId35" Type="http://schemas.openxmlformats.org/officeDocument/2006/relationships/image" Target="../media/image70.png"/><Relationship Id="rId8" Type="http://schemas.openxmlformats.org/officeDocument/2006/relationships/image" Target="../media/image78.emf"/><Relationship Id="rId3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emf"/><Relationship Id="rId18" Type="http://schemas.openxmlformats.org/officeDocument/2006/relationships/image" Target="../media/image25.png"/><Relationship Id="rId26" Type="http://schemas.openxmlformats.org/officeDocument/2006/relationships/image" Target="../media/image89.emf"/><Relationship Id="rId21" Type="http://schemas.openxmlformats.org/officeDocument/2006/relationships/image" Target="../media/image83.svg"/><Relationship Id="rId34" Type="http://schemas.openxmlformats.org/officeDocument/2006/relationships/image" Target="../media/image69.svg"/><Relationship Id="rId7" Type="http://schemas.openxmlformats.org/officeDocument/2006/relationships/image" Target="../media/image79.png"/><Relationship Id="rId12" Type="http://schemas.openxmlformats.org/officeDocument/2006/relationships/image" Target="../media/image79.emf"/><Relationship Id="rId17" Type="http://schemas.openxmlformats.org/officeDocument/2006/relationships/image" Target="../media/image88.emf"/><Relationship Id="rId25" Type="http://schemas.openxmlformats.org/officeDocument/2006/relationships/image" Target="../media/image75.svg"/><Relationship Id="rId33" Type="http://schemas.openxmlformats.org/officeDocument/2006/relationships/image" Target="../media/image68.png"/><Relationship Id="rId38" Type="http://schemas.openxmlformats.org/officeDocument/2006/relationships/image" Target="../media/image64.emf"/><Relationship Id="rId2" Type="http://schemas.openxmlformats.org/officeDocument/2006/relationships/image" Target="../media/image72.png"/><Relationship Id="rId16" Type="http://schemas.openxmlformats.org/officeDocument/2006/relationships/image" Target="../media/image94.emf"/><Relationship Id="rId20" Type="http://schemas.openxmlformats.org/officeDocument/2006/relationships/image" Target="../media/image82.png"/><Relationship Id="rId29" Type="http://schemas.openxmlformats.org/officeDocument/2006/relationships/image" Target="../media/image8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emf"/><Relationship Id="rId11" Type="http://schemas.openxmlformats.org/officeDocument/2006/relationships/image" Target="../media/image77.svg"/><Relationship Id="rId24" Type="http://schemas.openxmlformats.org/officeDocument/2006/relationships/image" Target="../media/image74.png"/><Relationship Id="rId32" Type="http://schemas.openxmlformats.org/officeDocument/2006/relationships/image" Target="../media/image67.svg"/><Relationship Id="rId37" Type="http://schemas.openxmlformats.org/officeDocument/2006/relationships/image" Target="../media/image80.emf"/><Relationship Id="rId5" Type="http://schemas.openxmlformats.org/officeDocument/2006/relationships/image" Target="../media/image96.png"/><Relationship Id="rId15" Type="http://schemas.openxmlformats.org/officeDocument/2006/relationships/image" Target="../media/image87.emf"/><Relationship Id="rId23" Type="http://schemas.openxmlformats.org/officeDocument/2006/relationships/image" Target="../media/image73.emf"/><Relationship Id="rId28" Type="http://schemas.openxmlformats.org/officeDocument/2006/relationships/image" Target="../media/image91.svg"/><Relationship Id="rId36" Type="http://schemas.openxmlformats.org/officeDocument/2006/relationships/image" Target="../media/image71.svg"/><Relationship Id="rId10" Type="http://schemas.openxmlformats.org/officeDocument/2006/relationships/image" Target="../media/image76.png"/><Relationship Id="rId19" Type="http://schemas.openxmlformats.org/officeDocument/2006/relationships/image" Target="../media/image26.svg"/><Relationship Id="rId31" Type="http://schemas.openxmlformats.org/officeDocument/2006/relationships/image" Target="../media/image66.png"/><Relationship Id="rId4" Type="http://schemas.openxmlformats.org/officeDocument/2006/relationships/image" Target="../media/image86.emf"/><Relationship Id="rId9" Type="http://schemas.openxmlformats.org/officeDocument/2006/relationships/image" Target="../media/image65.emf"/><Relationship Id="rId14" Type="http://schemas.openxmlformats.org/officeDocument/2006/relationships/image" Target="../media/image81.emf"/><Relationship Id="rId22" Type="http://schemas.openxmlformats.org/officeDocument/2006/relationships/image" Target="../media/image84.emf"/><Relationship Id="rId27" Type="http://schemas.openxmlformats.org/officeDocument/2006/relationships/image" Target="../media/image90.png"/><Relationship Id="rId30" Type="http://schemas.openxmlformats.org/officeDocument/2006/relationships/image" Target="../media/image92.emf"/><Relationship Id="rId35" Type="http://schemas.openxmlformats.org/officeDocument/2006/relationships/image" Target="../media/image70.png"/><Relationship Id="rId8" Type="http://schemas.openxmlformats.org/officeDocument/2006/relationships/image" Target="../media/image78.emf"/><Relationship Id="rId3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emf"/><Relationship Id="rId18" Type="http://schemas.openxmlformats.org/officeDocument/2006/relationships/image" Target="../media/image25.png"/><Relationship Id="rId26" Type="http://schemas.openxmlformats.org/officeDocument/2006/relationships/image" Target="../media/image89.emf"/><Relationship Id="rId21" Type="http://schemas.openxmlformats.org/officeDocument/2006/relationships/image" Target="../media/image83.svg"/><Relationship Id="rId34" Type="http://schemas.openxmlformats.org/officeDocument/2006/relationships/image" Target="../media/image69.svg"/><Relationship Id="rId7" Type="http://schemas.openxmlformats.org/officeDocument/2006/relationships/image" Target="../media/image79.png"/><Relationship Id="rId12" Type="http://schemas.openxmlformats.org/officeDocument/2006/relationships/image" Target="../media/image79.emf"/><Relationship Id="rId17" Type="http://schemas.openxmlformats.org/officeDocument/2006/relationships/image" Target="../media/image88.emf"/><Relationship Id="rId25" Type="http://schemas.openxmlformats.org/officeDocument/2006/relationships/image" Target="../media/image75.svg"/><Relationship Id="rId33" Type="http://schemas.openxmlformats.org/officeDocument/2006/relationships/image" Target="../media/image68.png"/><Relationship Id="rId38" Type="http://schemas.openxmlformats.org/officeDocument/2006/relationships/image" Target="../media/image64.emf"/><Relationship Id="rId2" Type="http://schemas.openxmlformats.org/officeDocument/2006/relationships/image" Target="../media/image72.png"/><Relationship Id="rId16" Type="http://schemas.openxmlformats.org/officeDocument/2006/relationships/image" Target="../media/image94.emf"/><Relationship Id="rId20" Type="http://schemas.openxmlformats.org/officeDocument/2006/relationships/image" Target="../media/image82.png"/><Relationship Id="rId29" Type="http://schemas.openxmlformats.org/officeDocument/2006/relationships/image" Target="../media/image8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emf"/><Relationship Id="rId11" Type="http://schemas.openxmlformats.org/officeDocument/2006/relationships/image" Target="../media/image77.svg"/><Relationship Id="rId24" Type="http://schemas.openxmlformats.org/officeDocument/2006/relationships/image" Target="../media/image74.png"/><Relationship Id="rId32" Type="http://schemas.openxmlformats.org/officeDocument/2006/relationships/image" Target="../media/image67.svg"/><Relationship Id="rId37" Type="http://schemas.openxmlformats.org/officeDocument/2006/relationships/image" Target="../media/image80.emf"/><Relationship Id="rId5" Type="http://schemas.openxmlformats.org/officeDocument/2006/relationships/image" Target="../media/image96.png"/><Relationship Id="rId15" Type="http://schemas.openxmlformats.org/officeDocument/2006/relationships/image" Target="../media/image87.emf"/><Relationship Id="rId23" Type="http://schemas.openxmlformats.org/officeDocument/2006/relationships/image" Target="../media/image73.emf"/><Relationship Id="rId28" Type="http://schemas.openxmlformats.org/officeDocument/2006/relationships/image" Target="../media/image91.svg"/><Relationship Id="rId36" Type="http://schemas.openxmlformats.org/officeDocument/2006/relationships/image" Target="../media/image71.svg"/><Relationship Id="rId10" Type="http://schemas.openxmlformats.org/officeDocument/2006/relationships/image" Target="../media/image76.png"/><Relationship Id="rId19" Type="http://schemas.openxmlformats.org/officeDocument/2006/relationships/image" Target="../media/image26.svg"/><Relationship Id="rId31" Type="http://schemas.openxmlformats.org/officeDocument/2006/relationships/image" Target="../media/image66.png"/><Relationship Id="rId4" Type="http://schemas.openxmlformats.org/officeDocument/2006/relationships/image" Target="../media/image86.emf"/><Relationship Id="rId9" Type="http://schemas.openxmlformats.org/officeDocument/2006/relationships/image" Target="../media/image65.emf"/><Relationship Id="rId14" Type="http://schemas.openxmlformats.org/officeDocument/2006/relationships/image" Target="../media/image81.emf"/><Relationship Id="rId22" Type="http://schemas.openxmlformats.org/officeDocument/2006/relationships/image" Target="../media/image84.emf"/><Relationship Id="rId27" Type="http://schemas.openxmlformats.org/officeDocument/2006/relationships/image" Target="../media/image90.png"/><Relationship Id="rId30" Type="http://schemas.openxmlformats.org/officeDocument/2006/relationships/image" Target="../media/image92.emf"/><Relationship Id="rId35" Type="http://schemas.openxmlformats.org/officeDocument/2006/relationships/image" Target="../media/image70.png"/><Relationship Id="rId8" Type="http://schemas.openxmlformats.org/officeDocument/2006/relationships/image" Target="../media/image78.emf"/><Relationship Id="rId3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57.emf"/><Relationship Id="rId3" Type="http://schemas.openxmlformats.org/officeDocument/2006/relationships/image" Target="../media/image102.png"/><Relationship Id="rId7" Type="http://schemas.openxmlformats.org/officeDocument/2006/relationships/image" Target="../media/image37.emf"/><Relationship Id="rId12" Type="http://schemas.openxmlformats.org/officeDocument/2006/relationships/image" Target="../media/image56.emf"/><Relationship Id="rId17" Type="http://schemas.openxmlformats.org/officeDocument/2006/relationships/image" Target="../media/image61.emf"/><Relationship Id="rId2" Type="http://schemas.openxmlformats.org/officeDocument/2006/relationships/image" Target="../media/image101.png"/><Relationship Id="rId16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11" Type="http://schemas.openxmlformats.org/officeDocument/2006/relationships/image" Target="../media/image52.emf"/><Relationship Id="rId5" Type="http://schemas.openxmlformats.org/officeDocument/2006/relationships/image" Target="../media/image35.emf"/><Relationship Id="rId15" Type="http://schemas.openxmlformats.org/officeDocument/2006/relationships/image" Target="../media/image59.emf"/><Relationship Id="rId10" Type="http://schemas.openxmlformats.org/officeDocument/2006/relationships/image" Target="../media/image51.emf"/><Relationship Id="rId4" Type="http://schemas.openxmlformats.org/officeDocument/2006/relationships/image" Target="../media/image33.emf"/><Relationship Id="rId9" Type="http://schemas.openxmlformats.org/officeDocument/2006/relationships/image" Target="../media/image39.emf"/><Relationship Id="rId14" Type="http://schemas.openxmlformats.org/officeDocument/2006/relationships/image" Target="../media/image58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56.emf"/><Relationship Id="rId18" Type="http://schemas.openxmlformats.org/officeDocument/2006/relationships/image" Target="../media/image61.emf"/><Relationship Id="rId3" Type="http://schemas.openxmlformats.org/officeDocument/2006/relationships/image" Target="../media/image102.png"/><Relationship Id="rId7" Type="http://schemas.openxmlformats.org/officeDocument/2006/relationships/image" Target="../media/image36.emf"/><Relationship Id="rId12" Type="http://schemas.openxmlformats.org/officeDocument/2006/relationships/image" Target="../media/image52.emf"/><Relationship Id="rId17" Type="http://schemas.openxmlformats.org/officeDocument/2006/relationships/image" Target="../media/image60.emf"/><Relationship Id="rId2" Type="http://schemas.openxmlformats.org/officeDocument/2006/relationships/image" Target="../media/image101.png"/><Relationship Id="rId16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51.emf"/><Relationship Id="rId5" Type="http://schemas.openxmlformats.org/officeDocument/2006/relationships/image" Target="../media/image33.emf"/><Relationship Id="rId15" Type="http://schemas.openxmlformats.org/officeDocument/2006/relationships/image" Target="../media/image58.emf"/><Relationship Id="rId10" Type="http://schemas.openxmlformats.org/officeDocument/2006/relationships/image" Target="../media/image39.emf"/><Relationship Id="rId4" Type="http://schemas.openxmlformats.org/officeDocument/2006/relationships/image" Target="../media/image103.png"/><Relationship Id="rId9" Type="http://schemas.openxmlformats.org/officeDocument/2006/relationships/image" Target="../media/image38.emf"/><Relationship Id="rId14" Type="http://schemas.openxmlformats.org/officeDocument/2006/relationships/image" Target="../media/image57.em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52.emf"/><Relationship Id="rId18" Type="http://schemas.openxmlformats.org/officeDocument/2006/relationships/image" Target="../media/image60.emf"/><Relationship Id="rId3" Type="http://schemas.openxmlformats.org/officeDocument/2006/relationships/image" Target="../media/image102.png"/><Relationship Id="rId7" Type="http://schemas.openxmlformats.org/officeDocument/2006/relationships/image" Target="../media/image35.emf"/><Relationship Id="rId12" Type="http://schemas.openxmlformats.org/officeDocument/2006/relationships/image" Target="../media/image51.emf"/><Relationship Id="rId17" Type="http://schemas.openxmlformats.org/officeDocument/2006/relationships/image" Target="../media/image59.emf"/><Relationship Id="rId2" Type="http://schemas.openxmlformats.org/officeDocument/2006/relationships/image" Target="../media/image101.png"/><Relationship Id="rId1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11" Type="http://schemas.openxmlformats.org/officeDocument/2006/relationships/image" Target="../media/image39.emf"/><Relationship Id="rId5" Type="http://schemas.openxmlformats.org/officeDocument/2006/relationships/image" Target="../media/image104.png"/><Relationship Id="rId15" Type="http://schemas.openxmlformats.org/officeDocument/2006/relationships/image" Target="../media/image57.emf"/><Relationship Id="rId10" Type="http://schemas.openxmlformats.org/officeDocument/2006/relationships/image" Target="../media/image38.emf"/><Relationship Id="rId19" Type="http://schemas.openxmlformats.org/officeDocument/2006/relationships/image" Target="../media/image61.emf"/><Relationship Id="rId4" Type="http://schemas.openxmlformats.org/officeDocument/2006/relationships/image" Target="../media/image103.png"/><Relationship Id="rId9" Type="http://schemas.openxmlformats.org/officeDocument/2006/relationships/image" Target="../media/image37.emf"/><Relationship Id="rId14" Type="http://schemas.openxmlformats.org/officeDocument/2006/relationships/image" Target="../media/image56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51.emf"/><Relationship Id="rId18" Type="http://schemas.openxmlformats.org/officeDocument/2006/relationships/image" Target="../media/image59.emf"/><Relationship Id="rId3" Type="http://schemas.openxmlformats.org/officeDocument/2006/relationships/image" Target="../media/image102.png"/><Relationship Id="rId7" Type="http://schemas.openxmlformats.org/officeDocument/2006/relationships/image" Target="../media/image33.emf"/><Relationship Id="rId12" Type="http://schemas.openxmlformats.org/officeDocument/2006/relationships/image" Target="../media/image39.emf"/><Relationship Id="rId17" Type="http://schemas.openxmlformats.org/officeDocument/2006/relationships/image" Target="../media/image58.emf"/><Relationship Id="rId2" Type="http://schemas.openxmlformats.org/officeDocument/2006/relationships/image" Target="../media/image101.png"/><Relationship Id="rId16" Type="http://schemas.openxmlformats.org/officeDocument/2006/relationships/image" Target="../media/image57.emf"/><Relationship Id="rId20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38.emf"/><Relationship Id="rId5" Type="http://schemas.openxmlformats.org/officeDocument/2006/relationships/image" Target="../media/image104.png"/><Relationship Id="rId15" Type="http://schemas.openxmlformats.org/officeDocument/2006/relationships/image" Target="../media/image56.emf"/><Relationship Id="rId10" Type="http://schemas.openxmlformats.org/officeDocument/2006/relationships/image" Target="../media/image37.emf"/><Relationship Id="rId19" Type="http://schemas.openxmlformats.org/officeDocument/2006/relationships/image" Target="../media/image60.emf"/><Relationship Id="rId4" Type="http://schemas.openxmlformats.org/officeDocument/2006/relationships/image" Target="../media/image103.png"/><Relationship Id="rId9" Type="http://schemas.openxmlformats.org/officeDocument/2006/relationships/image" Target="../media/image36.emf"/><Relationship Id="rId14" Type="http://schemas.openxmlformats.org/officeDocument/2006/relationships/image" Target="../media/image52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39.emf"/><Relationship Id="rId18" Type="http://schemas.openxmlformats.org/officeDocument/2006/relationships/image" Target="../media/image58.emf"/><Relationship Id="rId3" Type="http://schemas.openxmlformats.org/officeDocument/2006/relationships/image" Target="../media/image104.png"/><Relationship Id="rId21" Type="http://schemas.openxmlformats.org/officeDocument/2006/relationships/image" Target="../media/image61.emf"/><Relationship Id="rId7" Type="http://schemas.openxmlformats.org/officeDocument/2006/relationships/image" Target="../media/image106.png"/><Relationship Id="rId12" Type="http://schemas.openxmlformats.org/officeDocument/2006/relationships/image" Target="../media/image38.emf"/><Relationship Id="rId17" Type="http://schemas.openxmlformats.org/officeDocument/2006/relationships/image" Target="../media/image57.emf"/><Relationship Id="rId2" Type="http://schemas.openxmlformats.org/officeDocument/2006/relationships/image" Target="../media/image101.png"/><Relationship Id="rId16" Type="http://schemas.openxmlformats.org/officeDocument/2006/relationships/image" Target="../media/image56.emf"/><Relationship Id="rId20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37.emf"/><Relationship Id="rId5" Type="http://schemas.openxmlformats.org/officeDocument/2006/relationships/image" Target="../media/image103.png"/><Relationship Id="rId15" Type="http://schemas.openxmlformats.org/officeDocument/2006/relationships/image" Target="../media/image52.emf"/><Relationship Id="rId10" Type="http://schemas.openxmlformats.org/officeDocument/2006/relationships/image" Target="../media/image36.emf"/><Relationship Id="rId19" Type="http://schemas.openxmlformats.org/officeDocument/2006/relationships/image" Target="../media/image59.emf"/><Relationship Id="rId4" Type="http://schemas.openxmlformats.org/officeDocument/2006/relationships/image" Target="../media/image102.png"/><Relationship Id="rId9" Type="http://schemas.openxmlformats.org/officeDocument/2006/relationships/image" Target="../media/image35.emf"/><Relationship Id="rId14" Type="http://schemas.openxmlformats.org/officeDocument/2006/relationships/image" Target="../media/image51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37.emf"/><Relationship Id="rId18" Type="http://schemas.openxmlformats.org/officeDocument/2006/relationships/image" Target="../media/image56.emf"/><Relationship Id="rId3" Type="http://schemas.openxmlformats.org/officeDocument/2006/relationships/image" Target="../media/image104.png"/><Relationship Id="rId21" Type="http://schemas.openxmlformats.org/officeDocument/2006/relationships/image" Target="../media/image59.emf"/><Relationship Id="rId7" Type="http://schemas.openxmlformats.org/officeDocument/2006/relationships/image" Target="../media/image106.png"/><Relationship Id="rId12" Type="http://schemas.openxmlformats.org/officeDocument/2006/relationships/image" Target="../media/image36.emf"/><Relationship Id="rId17" Type="http://schemas.openxmlformats.org/officeDocument/2006/relationships/image" Target="../media/image52.emf"/><Relationship Id="rId2" Type="http://schemas.openxmlformats.org/officeDocument/2006/relationships/image" Target="../media/image101.png"/><Relationship Id="rId16" Type="http://schemas.openxmlformats.org/officeDocument/2006/relationships/image" Target="../media/image51.emf"/><Relationship Id="rId20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35.emf"/><Relationship Id="rId5" Type="http://schemas.openxmlformats.org/officeDocument/2006/relationships/image" Target="../media/image103.png"/><Relationship Id="rId15" Type="http://schemas.openxmlformats.org/officeDocument/2006/relationships/image" Target="../media/image39.emf"/><Relationship Id="rId23" Type="http://schemas.openxmlformats.org/officeDocument/2006/relationships/image" Target="../media/image61.emf"/><Relationship Id="rId10" Type="http://schemas.openxmlformats.org/officeDocument/2006/relationships/image" Target="../media/image33.emf"/><Relationship Id="rId19" Type="http://schemas.openxmlformats.org/officeDocument/2006/relationships/image" Target="../media/image57.emf"/><Relationship Id="rId4" Type="http://schemas.openxmlformats.org/officeDocument/2006/relationships/image" Target="../media/image102.png"/><Relationship Id="rId9" Type="http://schemas.openxmlformats.org/officeDocument/2006/relationships/image" Target="../media/image108.png"/><Relationship Id="rId14" Type="http://schemas.openxmlformats.org/officeDocument/2006/relationships/image" Target="../media/image38.emf"/><Relationship Id="rId22" Type="http://schemas.openxmlformats.org/officeDocument/2006/relationships/image" Target="../media/image6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1.emf"/><Relationship Id="rId7" Type="http://schemas.openxmlformats.org/officeDocument/2006/relationships/image" Target="../media/image115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emf"/><Relationship Id="rId5" Type="http://schemas.openxmlformats.org/officeDocument/2006/relationships/image" Target="../media/image113.emf"/><Relationship Id="rId10" Type="http://schemas.openxmlformats.org/officeDocument/2006/relationships/image" Target="../media/image116.png"/><Relationship Id="rId4" Type="http://schemas.openxmlformats.org/officeDocument/2006/relationships/image" Target="../media/image112.emf"/><Relationship Id="rId9" Type="http://schemas.openxmlformats.org/officeDocument/2006/relationships/image" Target="../media/image1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1.emf"/><Relationship Id="rId7" Type="http://schemas.openxmlformats.org/officeDocument/2006/relationships/image" Target="../media/image115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emf"/><Relationship Id="rId5" Type="http://schemas.openxmlformats.org/officeDocument/2006/relationships/image" Target="../media/image113.emf"/><Relationship Id="rId10" Type="http://schemas.openxmlformats.org/officeDocument/2006/relationships/image" Target="../media/image116.png"/><Relationship Id="rId4" Type="http://schemas.openxmlformats.org/officeDocument/2006/relationships/image" Target="../media/image112.emf"/><Relationship Id="rId9" Type="http://schemas.openxmlformats.org/officeDocument/2006/relationships/image" Target="../media/image1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3" Type="http://schemas.openxmlformats.org/officeDocument/2006/relationships/image" Target="../media/image111.emf"/><Relationship Id="rId7" Type="http://schemas.openxmlformats.org/officeDocument/2006/relationships/image" Target="../media/image117.emf"/><Relationship Id="rId12" Type="http://schemas.openxmlformats.org/officeDocument/2006/relationships/image" Target="../media/image116.png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emf"/><Relationship Id="rId11" Type="http://schemas.openxmlformats.org/officeDocument/2006/relationships/image" Target="../media/image11.png"/><Relationship Id="rId5" Type="http://schemas.openxmlformats.org/officeDocument/2006/relationships/image" Target="../media/image113.emf"/><Relationship Id="rId10" Type="http://schemas.openxmlformats.org/officeDocument/2006/relationships/image" Target="../media/image31.png"/><Relationship Id="rId4" Type="http://schemas.openxmlformats.org/officeDocument/2006/relationships/image" Target="../media/image112.emf"/><Relationship Id="rId9" Type="http://schemas.openxmlformats.org/officeDocument/2006/relationships/image" Target="../media/image115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13" Type="http://schemas.openxmlformats.org/officeDocument/2006/relationships/image" Target="../media/image123.emf"/><Relationship Id="rId18" Type="http://schemas.openxmlformats.org/officeDocument/2006/relationships/image" Target="../media/image128.emf"/><Relationship Id="rId26" Type="http://schemas.openxmlformats.org/officeDocument/2006/relationships/image" Target="../media/image11.png"/><Relationship Id="rId3" Type="http://schemas.openxmlformats.org/officeDocument/2006/relationships/image" Target="../media/image111.emf"/><Relationship Id="rId21" Type="http://schemas.openxmlformats.org/officeDocument/2006/relationships/image" Target="../media/image131.emf"/><Relationship Id="rId7" Type="http://schemas.openxmlformats.org/officeDocument/2006/relationships/image" Target="../media/image117.emf"/><Relationship Id="rId12" Type="http://schemas.openxmlformats.org/officeDocument/2006/relationships/image" Target="../media/image122.emf"/><Relationship Id="rId17" Type="http://schemas.openxmlformats.org/officeDocument/2006/relationships/image" Target="../media/image127.emf"/><Relationship Id="rId25" Type="http://schemas.openxmlformats.org/officeDocument/2006/relationships/image" Target="../media/image31.png"/><Relationship Id="rId2" Type="http://schemas.openxmlformats.org/officeDocument/2006/relationships/image" Target="../media/image110.emf"/><Relationship Id="rId16" Type="http://schemas.openxmlformats.org/officeDocument/2006/relationships/image" Target="../media/image126.emf"/><Relationship Id="rId20" Type="http://schemas.openxmlformats.org/officeDocument/2006/relationships/image" Target="../media/image130.emf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emf"/><Relationship Id="rId11" Type="http://schemas.openxmlformats.org/officeDocument/2006/relationships/image" Target="../media/image121.emf"/><Relationship Id="rId24" Type="http://schemas.openxmlformats.org/officeDocument/2006/relationships/image" Target="../media/image115.emf"/><Relationship Id="rId5" Type="http://schemas.openxmlformats.org/officeDocument/2006/relationships/image" Target="../media/image113.emf"/><Relationship Id="rId15" Type="http://schemas.openxmlformats.org/officeDocument/2006/relationships/image" Target="../media/image125.emf"/><Relationship Id="rId23" Type="http://schemas.openxmlformats.org/officeDocument/2006/relationships/image" Target="../media/image133.emf"/><Relationship Id="rId28" Type="http://schemas.openxmlformats.org/officeDocument/2006/relationships/image" Target="../media/image135.png"/><Relationship Id="rId10" Type="http://schemas.openxmlformats.org/officeDocument/2006/relationships/image" Target="../media/image120.emf"/><Relationship Id="rId19" Type="http://schemas.openxmlformats.org/officeDocument/2006/relationships/image" Target="../media/image129.emf"/><Relationship Id="rId4" Type="http://schemas.openxmlformats.org/officeDocument/2006/relationships/image" Target="../media/image112.emf"/><Relationship Id="rId9" Type="http://schemas.openxmlformats.org/officeDocument/2006/relationships/image" Target="../media/image119.emf"/><Relationship Id="rId14" Type="http://schemas.openxmlformats.org/officeDocument/2006/relationships/image" Target="../media/image124.emf"/><Relationship Id="rId22" Type="http://schemas.openxmlformats.org/officeDocument/2006/relationships/image" Target="../media/image132.emf"/><Relationship Id="rId27" Type="http://schemas.openxmlformats.org/officeDocument/2006/relationships/image" Target="../media/image134.png"/><Relationship Id="rId30" Type="http://schemas.openxmlformats.org/officeDocument/2006/relationships/image" Target="../media/image11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emf"/><Relationship Id="rId18" Type="http://schemas.openxmlformats.org/officeDocument/2006/relationships/image" Target="../media/image152.emf"/><Relationship Id="rId3" Type="http://schemas.openxmlformats.org/officeDocument/2006/relationships/image" Target="../media/image138.png"/><Relationship Id="rId7" Type="http://schemas.openxmlformats.org/officeDocument/2006/relationships/image" Target="../media/image141.emf"/><Relationship Id="rId12" Type="http://schemas.openxmlformats.org/officeDocument/2006/relationships/image" Target="../media/image146.emf"/><Relationship Id="rId17" Type="http://schemas.openxmlformats.org/officeDocument/2006/relationships/image" Target="../media/image151.emf"/><Relationship Id="rId2" Type="http://schemas.openxmlformats.org/officeDocument/2006/relationships/image" Target="../media/image137.png"/><Relationship Id="rId16" Type="http://schemas.openxmlformats.org/officeDocument/2006/relationships/image" Target="../media/image15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emf"/><Relationship Id="rId11" Type="http://schemas.openxmlformats.org/officeDocument/2006/relationships/image" Target="../media/image145.png"/><Relationship Id="rId5" Type="http://schemas.openxmlformats.org/officeDocument/2006/relationships/image" Target="../media/image110.emf"/><Relationship Id="rId15" Type="http://schemas.openxmlformats.org/officeDocument/2006/relationships/image" Target="../media/image149.emf"/><Relationship Id="rId10" Type="http://schemas.openxmlformats.org/officeDocument/2006/relationships/image" Target="../media/image144.emf"/><Relationship Id="rId4" Type="http://schemas.openxmlformats.org/officeDocument/2006/relationships/image" Target="../media/image139.png"/><Relationship Id="rId9" Type="http://schemas.openxmlformats.org/officeDocument/2006/relationships/image" Target="../media/image143.png"/><Relationship Id="rId14" Type="http://schemas.openxmlformats.org/officeDocument/2006/relationships/image" Target="../media/image14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emf"/><Relationship Id="rId13" Type="http://schemas.openxmlformats.org/officeDocument/2006/relationships/image" Target="../media/image163.png"/><Relationship Id="rId18" Type="http://schemas.openxmlformats.org/officeDocument/2006/relationships/image" Target="../media/image11.png"/><Relationship Id="rId3" Type="http://schemas.openxmlformats.org/officeDocument/2006/relationships/image" Target="../media/image154.png"/><Relationship Id="rId21" Type="http://schemas.openxmlformats.org/officeDocument/2006/relationships/image" Target="../media/image31.png"/><Relationship Id="rId7" Type="http://schemas.openxmlformats.org/officeDocument/2006/relationships/image" Target="../media/image158.emf"/><Relationship Id="rId12" Type="http://schemas.openxmlformats.org/officeDocument/2006/relationships/image" Target="../media/image162.png"/><Relationship Id="rId17" Type="http://schemas.openxmlformats.org/officeDocument/2006/relationships/image" Target="../media/image116.png"/><Relationship Id="rId2" Type="http://schemas.openxmlformats.org/officeDocument/2006/relationships/image" Target="../media/image153.png"/><Relationship Id="rId16" Type="http://schemas.openxmlformats.org/officeDocument/2006/relationships/image" Target="../media/image166.png"/><Relationship Id="rId20" Type="http://schemas.openxmlformats.org/officeDocument/2006/relationships/image" Target="../media/image16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emf"/><Relationship Id="rId11" Type="http://schemas.openxmlformats.org/officeDocument/2006/relationships/image" Target="../media/image161.png"/><Relationship Id="rId5" Type="http://schemas.openxmlformats.org/officeDocument/2006/relationships/image" Target="../media/image156.png"/><Relationship Id="rId15" Type="http://schemas.openxmlformats.org/officeDocument/2006/relationships/image" Target="../media/image165.emf"/><Relationship Id="rId23" Type="http://schemas.openxmlformats.org/officeDocument/2006/relationships/image" Target="../media/image169.emf"/><Relationship Id="rId10" Type="http://schemas.openxmlformats.org/officeDocument/2006/relationships/image" Target="../media/image160.png"/><Relationship Id="rId19" Type="http://schemas.openxmlformats.org/officeDocument/2006/relationships/image" Target="../media/image32.png"/><Relationship Id="rId4" Type="http://schemas.openxmlformats.org/officeDocument/2006/relationships/image" Target="../media/image155.png"/><Relationship Id="rId9" Type="http://schemas.openxmlformats.org/officeDocument/2006/relationships/image" Target="../media/image110.emf"/><Relationship Id="rId14" Type="http://schemas.openxmlformats.org/officeDocument/2006/relationships/image" Target="../media/image164.emf"/><Relationship Id="rId22" Type="http://schemas.openxmlformats.org/officeDocument/2006/relationships/image" Target="../media/image168.e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emf"/><Relationship Id="rId13" Type="http://schemas.openxmlformats.org/officeDocument/2006/relationships/image" Target="../media/image180.emf"/><Relationship Id="rId18" Type="http://schemas.openxmlformats.org/officeDocument/2006/relationships/image" Target="../media/image185.emf"/><Relationship Id="rId26" Type="http://schemas.openxmlformats.org/officeDocument/2006/relationships/image" Target="../media/image193.emf"/><Relationship Id="rId3" Type="http://schemas.openxmlformats.org/officeDocument/2006/relationships/image" Target="../media/image171.png"/><Relationship Id="rId21" Type="http://schemas.openxmlformats.org/officeDocument/2006/relationships/image" Target="../media/image188.emf"/><Relationship Id="rId7" Type="http://schemas.openxmlformats.org/officeDocument/2006/relationships/image" Target="../media/image174.png"/><Relationship Id="rId12" Type="http://schemas.openxmlformats.org/officeDocument/2006/relationships/image" Target="../media/image179.emf"/><Relationship Id="rId17" Type="http://schemas.openxmlformats.org/officeDocument/2006/relationships/image" Target="../media/image184.png"/><Relationship Id="rId25" Type="http://schemas.openxmlformats.org/officeDocument/2006/relationships/image" Target="../media/image192.emf"/><Relationship Id="rId2" Type="http://schemas.openxmlformats.org/officeDocument/2006/relationships/image" Target="../media/image170.png"/><Relationship Id="rId16" Type="http://schemas.openxmlformats.org/officeDocument/2006/relationships/image" Target="../media/image183.png"/><Relationship Id="rId20" Type="http://schemas.openxmlformats.org/officeDocument/2006/relationships/image" Target="../media/image187.emf"/><Relationship Id="rId29" Type="http://schemas.openxmlformats.org/officeDocument/2006/relationships/image" Target="../media/image19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emf"/><Relationship Id="rId11" Type="http://schemas.openxmlformats.org/officeDocument/2006/relationships/image" Target="../media/image178.emf"/><Relationship Id="rId24" Type="http://schemas.openxmlformats.org/officeDocument/2006/relationships/image" Target="../media/image191.emf"/><Relationship Id="rId5" Type="http://schemas.openxmlformats.org/officeDocument/2006/relationships/image" Target="../media/image172.emf"/><Relationship Id="rId15" Type="http://schemas.openxmlformats.org/officeDocument/2006/relationships/image" Target="../media/image182.emf"/><Relationship Id="rId23" Type="http://schemas.openxmlformats.org/officeDocument/2006/relationships/image" Target="../media/image190.emf"/><Relationship Id="rId28" Type="http://schemas.openxmlformats.org/officeDocument/2006/relationships/image" Target="../media/image195.emf"/><Relationship Id="rId10" Type="http://schemas.openxmlformats.org/officeDocument/2006/relationships/image" Target="../media/image177.emf"/><Relationship Id="rId19" Type="http://schemas.openxmlformats.org/officeDocument/2006/relationships/image" Target="../media/image186.emf"/><Relationship Id="rId4" Type="http://schemas.openxmlformats.org/officeDocument/2006/relationships/image" Target="../media/image110.emf"/><Relationship Id="rId9" Type="http://schemas.openxmlformats.org/officeDocument/2006/relationships/image" Target="../media/image176.emf"/><Relationship Id="rId14" Type="http://schemas.openxmlformats.org/officeDocument/2006/relationships/image" Target="../media/image181.emf"/><Relationship Id="rId22" Type="http://schemas.openxmlformats.org/officeDocument/2006/relationships/image" Target="../media/image189.emf"/><Relationship Id="rId27" Type="http://schemas.openxmlformats.org/officeDocument/2006/relationships/image" Target="../media/image194.emf"/><Relationship Id="rId30" Type="http://schemas.openxmlformats.org/officeDocument/2006/relationships/image" Target="../media/image19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emf"/><Relationship Id="rId13" Type="http://schemas.openxmlformats.org/officeDocument/2006/relationships/image" Target="../media/image207.emf"/><Relationship Id="rId3" Type="http://schemas.openxmlformats.org/officeDocument/2006/relationships/image" Target="../media/image198.png"/><Relationship Id="rId7" Type="http://schemas.openxmlformats.org/officeDocument/2006/relationships/image" Target="../media/image201.emf"/><Relationship Id="rId12" Type="http://schemas.openxmlformats.org/officeDocument/2006/relationships/image" Target="../media/image206.emf"/><Relationship Id="rId2" Type="http://schemas.openxmlformats.org/officeDocument/2006/relationships/image" Target="../media/image110.emf"/><Relationship Id="rId16" Type="http://schemas.openxmlformats.org/officeDocument/2006/relationships/image" Target="../media/image2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05.emf"/><Relationship Id="rId5" Type="http://schemas.openxmlformats.org/officeDocument/2006/relationships/image" Target="../media/image199.png"/><Relationship Id="rId15" Type="http://schemas.openxmlformats.org/officeDocument/2006/relationships/image" Target="../media/image209.png"/><Relationship Id="rId10" Type="http://schemas.openxmlformats.org/officeDocument/2006/relationships/image" Target="../media/image204.emf"/><Relationship Id="rId4" Type="http://schemas.openxmlformats.org/officeDocument/2006/relationships/image" Target="../media/image3.png"/><Relationship Id="rId9" Type="http://schemas.openxmlformats.org/officeDocument/2006/relationships/image" Target="../media/image203.emf"/><Relationship Id="rId14" Type="http://schemas.openxmlformats.org/officeDocument/2006/relationships/image" Target="../media/image20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emf"/><Relationship Id="rId3" Type="http://schemas.openxmlformats.org/officeDocument/2006/relationships/image" Target="../media/image211.png"/><Relationship Id="rId7" Type="http://schemas.openxmlformats.org/officeDocument/2006/relationships/image" Target="../media/image215.emf"/><Relationship Id="rId12" Type="http://schemas.openxmlformats.org/officeDocument/2006/relationships/image" Target="../media/image219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11" Type="http://schemas.openxmlformats.org/officeDocument/2006/relationships/image" Target="../media/image210.emf"/><Relationship Id="rId5" Type="http://schemas.openxmlformats.org/officeDocument/2006/relationships/image" Target="../media/image213.png"/><Relationship Id="rId10" Type="http://schemas.openxmlformats.org/officeDocument/2006/relationships/image" Target="../media/image218.emf"/><Relationship Id="rId4" Type="http://schemas.openxmlformats.org/officeDocument/2006/relationships/image" Target="../media/image212.png"/><Relationship Id="rId9" Type="http://schemas.openxmlformats.org/officeDocument/2006/relationships/image" Target="../media/image217.e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emf"/><Relationship Id="rId13" Type="http://schemas.openxmlformats.org/officeDocument/2006/relationships/image" Target="../media/image231.emf"/><Relationship Id="rId18" Type="http://schemas.openxmlformats.org/officeDocument/2006/relationships/image" Target="../media/image235.emf"/><Relationship Id="rId3" Type="http://schemas.openxmlformats.org/officeDocument/2006/relationships/image" Target="../media/image221.emf"/><Relationship Id="rId7" Type="http://schemas.openxmlformats.org/officeDocument/2006/relationships/image" Target="../media/image225.png"/><Relationship Id="rId12" Type="http://schemas.openxmlformats.org/officeDocument/2006/relationships/image" Target="../media/image230.emf"/><Relationship Id="rId17" Type="http://schemas.openxmlformats.org/officeDocument/2006/relationships/image" Target="../media/image234.png"/><Relationship Id="rId2" Type="http://schemas.openxmlformats.org/officeDocument/2006/relationships/image" Target="../media/image220.emf"/><Relationship Id="rId16" Type="http://schemas.openxmlformats.org/officeDocument/2006/relationships/image" Target="../media/image233.png"/><Relationship Id="rId20" Type="http://schemas.openxmlformats.org/officeDocument/2006/relationships/image" Target="../media/image2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emf"/><Relationship Id="rId5" Type="http://schemas.openxmlformats.org/officeDocument/2006/relationships/image" Target="../media/image223.png"/><Relationship Id="rId15" Type="http://schemas.openxmlformats.org/officeDocument/2006/relationships/image" Target="../media/image232.png"/><Relationship Id="rId10" Type="http://schemas.openxmlformats.org/officeDocument/2006/relationships/image" Target="../media/image228.emf"/><Relationship Id="rId19" Type="http://schemas.openxmlformats.org/officeDocument/2006/relationships/image" Target="../media/image236.emf"/><Relationship Id="rId4" Type="http://schemas.openxmlformats.org/officeDocument/2006/relationships/image" Target="../media/image222.emf"/><Relationship Id="rId9" Type="http://schemas.openxmlformats.org/officeDocument/2006/relationships/image" Target="../media/image227.emf"/><Relationship Id="rId14" Type="http://schemas.openxmlformats.org/officeDocument/2006/relationships/image" Target="../media/image110.e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F5ABF7-AC65-E9E5-026F-11EE7A26957B}"/>
              </a:ext>
            </a:extLst>
          </p:cNvPr>
          <p:cNvSpPr txBox="1"/>
          <p:nvPr/>
        </p:nvSpPr>
        <p:spPr>
          <a:xfrm>
            <a:off x="664028" y="2107364"/>
            <a:ext cx="1152797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0" i="0" dirty="0">
                <a:effectLst/>
              </a:rPr>
              <a:t>ROUTE, INTERPRET, REPEAT:</a:t>
            </a:r>
            <a:br>
              <a:rPr lang="en-US" sz="4400" dirty="0"/>
            </a:br>
            <a:r>
              <a:rPr lang="en-US" sz="4400" b="0" i="0" dirty="0">
                <a:effectLst/>
              </a:rPr>
              <a:t>BLURRING THE LINE BETWEEN POST HOC EXPLAINABILITY AND INTERPRETABLE MODELS</a:t>
            </a: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467FE-15C1-9790-F5C4-BEB01AFB60BF}"/>
              </a:ext>
            </a:extLst>
          </p:cNvPr>
          <p:cNvSpPr txBox="1"/>
          <p:nvPr/>
        </p:nvSpPr>
        <p:spPr>
          <a:xfrm>
            <a:off x="664028" y="4231022"/>
            <a:ext cx="717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effectLst/>
                <a:latin typeface="Noto Sans" panose="020B0502040504020204" pitchFamily="34" charset="0"/>
              </a:rPr>
              <a:t> Shantanu Ghosh, </a:t>
            </a:r>
            <a:r>
              <a:rPr lang="en-US" b="0" i="1" dirty="0" err="1">
                <a:effectLst/>
                <a:latin typeface="Noto Sans" panose="020B0502040504020204" pitchFamily="34" charset="0"/>
              </a:rPr>
              <a:t>Ke</a:t>
            </a:r>
            <a:r>
              <a:rPr lang="en-US" b="0" i="1" dirty="0">
                <a:effectLst/>
                <a:latin typeface="Noto Sans" panose="020B0502040504020204" pitchFamily="34" charset="0"/>
              </a:rPr>
              <a:t> Yu, </a:t>
            </a:r>
            <a:r>
              <a:rPr lang="en-US" b="0" i="1" dirty="0" err="1">
                <a:effectLst/>
                <a:latin typeface="Noto Sans" panose="020B0502040504020204" pitchFamily="34" charset="0"/>
              </a:rPr>
              <a:t>Forough</a:t>
            </a:r>
            <a:r>
              <a:rPr lang="en-US" b="0" i="1" dirty="0">
                <a:effectLst/>
                <a:latin typeface="Noto Sans" panose="020B0502040504020204" pitchFamily="34" charset="0"/>
              </a:rPr>
              <a:t> </a:t>
            </a:r>
            <a:r>
              <a:rPr lang="en-US" b="0" i="1" dirty="0" err="1">
                <a:effectLst/>
                <a:latin typeface="Noto Sans" panose="020B0502040504020204" pitchFamily="34" charset="0"/>
              </a:rPr>
              <a:t>Arabshahi</a:t>
            </a:r>
            <a:r>
              <a:rPr lang="en-US" b="0" i="1" dirty="0">
                <a:effectLst/>
                <a:latin typeface="Noto Sans" panose="020B0502040504020204" pitchFamily="34" charset="0"/>
              </a:rPr>
              <a:t>, </a:t>
            </a:r>
            <a:r>
              <a:rPr lang="en-US" i="1" dirty="0" err="1">
                <a:latin typeface="Noto Sans" panose="020B0502040504020204" pitchFamily="34" charset="0"/>
              </a:rPr>
              <a:t>K</a:t>
            </a:r>
            <a:r>
              <a:rPr lang="en-US" b="0" i="1" dirty="0" err="1">
                <a:effectLst/>
                <a:latin typeface="Noto Sans" panose="020B0502040504020204" pitchFamily="34" charset="0"/>
              </a:rPr>
              <a:t>ayhan</a:t>
            </a:r>
            <a:r>
              <a:rPr lang="en-US" b="0" i="1" dirty="0">
                <a:effectLst/>
                <a:latin typeface="Noto Sans" panose="020B0502040504020204" pitchFamily="34" charset="0"/>
              </a:rPr>
              <a:t> </a:t>
            </a:r>
            <a:r>
              <a:rPr lang="en-US" b="0" i="1" dirty="0" err="1">
                <a:effectLst/>
                <a:latin typeface="Noto Sans" panose="020B0502040504020204" pitchFamily="34" charset="0"/>
              </a:rPr>
              <a:t>Batmanghelich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32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ACF985-F1CB-F117-28BC-974FD22ED515}"/>
              </a:ext>
            </a:extLst>
          </p:cNvPr>
          <p:cNvGrpSpPr/>
          <p:nvPr/>
        </p:nvGrpSpPr>
        <p:grpSpPr>
          <a:xfrm>
            <a:off x="0" y="0"/>
            <a:ext cx="11851456" cy="3351374"/>
            <a:chOff x="280835" y="1457324"/>
            <a:chExt cx="11851456" cy="335137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8911A8-C138-AA08-86C1-BAB76EE0F065}"/>
                </a:ext>
              </a:extLst>
            </p:cNvPr>
            <p:cNvGrpSpPr/>
            <p:nvPr/>
          </p:nvGrpSpPr>
          <p:grpSpPr>
            <a:xfrm>
              <a:off x="280835" y="1506322"/>
              <a:ext cx="3445336" cy="3302376"/>
              <a:chOff x="2485439" y="3429000"/>
              <a:chExt cx="3445336" cy="3302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2273E92-0444-CFA1-803F-A99FDE349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5439" y="3429000"/>
                <a:ext cx="3445336" cy="330237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E98141-EBEA-3BA6-11BA-32FF48A9E201}"/>
                  </a:ext>
                </a:extLst>
              </p:cNvPr>
              <p:cNvSpPr txBox="1"/>
              <p:nvPr/>
            </p:nvSpPr>
            <p:spPr>
              <a:xfrm>
                <a:off x="3969793" y="3976277"/>
                <a:ext cx="5180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??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610EA4-8C46-65E4-7447-8A3DDF68A69A}"/>
                  </a:ext>
                </a:extLst>
              </p:cNvPr>
              <p:cNvSpPr txBox="1"/>
              <p:nvPr/>
            </p:nvSpPr>
            <p:spPr>
              <a:xfrm>
                <a:off x="2936859" y="5058594"/>
                <a:ext cx="84991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CNN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08E4B8-953F-A265-9BF2-5C4AAD4AB0EB}"/>
                  </a:ext>
                </a:extLst>
              </p:cNvPr>
              <p:cNvSpPr txBox="1"/>
              <p:nvPr/>
            </p:nvSpPr>
            <p:spPr>
              <a:xfrm>
                <a:off x="4487884" y="4922939"/>
                <a:ext cx="937757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BERT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GPT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42DDFB-22A8-AE4C-B580-7E6C5C3D4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5831" y="1457324"/>
              <a:ext cx="3666460" cy="3351374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C8B8674-0125-A36D-0EAB-DBAA6F0D4DCF}"/>
                </a:ext>
              </a:extLst>
            </p:cNvPr>
            <p:cNvCxnSpPr>
              <a:cxnSpLocks/>
            </p:cNvCxnSpPr>
            <p:nvPr/>
          </p:nvCxnSpPr>
          <p:spPr>
            <a:xfrm>
              <a:off x="3980985" y="3429000"/>
              <a:ext cx="4817327" cy="0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6C5F93-E510-5DE3-EFFD-8B4562877C72}"/>
                </a:ext>
              </a:extLst>
            </p:cNvPr>
            <p:cNvSpPr txBox="1"/>
            <p:nvPr/>
          </p:nvSpPr>
          <p:spPr>
            <a:xfrm>
              <a:off x="4002046" y="3000261"/>
              <a:ext cx="46399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X-AI attempts to open the black box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F27A6C27-CBE6-EA63-81FB-36809C96A238}"/>
              </a:ext>
            </a:extLst>
          </p:cNvPr>
          <p:cNvSpPr/>
          <p:nvPr/>
        </p:nvSpPr>
        <p:spPr>
          <a:xfrm rot="16200000">
            <a:off x="5412862" y="514270"/>
            <a:ext cx="1391901" cy="4437559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E024C-1528-D8DE-9108-4D15C749DE3A}"/>
              </a:ext>
            </a:extLst>
          </p:cNvPr>
          <p:cNvSpPr txBox="1"/>
          <p:nvPr/>
        </p:nvSpPr>
        <p:spPr>
          <a:xfrm>
            <a:off x="3282100" y="3343369"/>
            <a:ext cx="1578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Post-Hoc</a:t>
            </a:r>
            <a:r>
              <a:rPr lang="en-US" sz="2800" b="1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278B3F-6142-F27A-DA80-7880348448DB}"/>
              </a:ext>
            </a:extLst>
          </p:cNvPr>
          <p:cNvSpPr txBox="1"/>
          <p:nvPr/>
        </p:nvSpPr>
        <p:spPr>
          <a:xfrm>
            <a:off x="6769915" y="3351374"/>
            <a:ext cx="39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alpha val="35000"/>
                  </a:schemeClr>
                </a:solidFill>
              </a:rPr>
              <a:t>Interpretable by design</a:t>
            </a:r>
            <a:r>
              <a:rPr lang="en-US" sz="2800" b="1" dirty="0">
                <a:solidFill>
                  <a:schemeClr val="tx1">
                    <a:alpha val="35000"/>
                  </a:schemeClr>
                </a:solidFill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CD9D76-893C-FD10-63FA-77D0A62464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203371" y="4073048"/>
            <a:ext cx="763691" cy="8939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A9753C-A0C9-E2F1-9909-837A55242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354" y="3754100"/>
            <a:ext cx="1837361" cy="18373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1563FC-CA0E-38FB-1E5C-A3A2FB1056FC}"/>
              </a:ext>
            </a:extLst>
          </p:cNvPr>
          <p:cNvSpPr txBox="1"/>
          <p:nvPr/>
        </p:nvSpPr>
        <p:spPr>
          <a:xfrm>
            <a:off x="-1" y="5688655"/>
            <a:ext cx="50180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NBDT [Wan et al., ICLR ’22]</a:t>
            </a:r>
          </a:p>
          <a:p>
            <a:r>
              <a:rPr lang="en-US" sz="1400" dirty="0"/>
              <a:t>Grad-CAM [</a:t>
            </a:r>
            <a:r>
              <a:rPr lang="en-US" sz="1400" dirty="0" err="1"/>
              <a:t>Selvaraju</a:t>
            </a:r>
            <a:r>
              <a:rPr lang="en-US" sz="1400" dirty="0"/>
              <a:t> et al., ICCV ’19]</a:t>
            </a:r>
          </a:p>
          <a:p>
            <a:r>
              <a:rPr lang="en-US" sz="1400" dirty="0"/>
              <a:t>Integrated-Gradient [Sundararajan et al., ICML ‘17]</a:t>
            </a:r>
          </a:p>
          <a:p>
            <a:r>
              <a:rPr lang="en-US" sz="1400" dirty="0"/>
              <a:t>TCAV [Kim et al., ICML ‘17]</a:t>
            </a:r>
          </a:p>
          <a:p>
            <a:r>
              <a:rPr lang="en-US" sz="1400" dirty="0"/>
              <a:t>Concept Activation Regions [</a:t>
            </a:r>
            <a:r>
              <a:rPr lang="en-US" sz="1400" dirty="0" err="1"/>
              <a:t>Crabbé</a:t>
            </a:r>
            <a:r>
              <a:rPr lang="en-US" sz="1400" dirty="0"/>
              <a:t> et al., </a:t>
            </a:r>
            <a:r>
              <a:rPr lang="en-US" sz="1400" dirty="0" err="1"/>
              <a:t>Neurips</a:t>
            </a:r>
            <a:r>
              <a:rPr lang="en-US" sz="1400" dirty="0"/>
              <a:t> ‘22]</a:t>
            </a:r>
          </a:p>
        </p:txBody>
      </p:sp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FDC13451-8C5D-2EDC-D03A-561F7C5DA2D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9000"/>
          </a:blip>
          <a:stretch>
            <a:fillRect/>
          </a:stretch>
        </p:blipFill>
        <p:spPr>
          <a:xfrm>
            <a:off x="3957349" y="4138690"/>
            <a:ext cx="1270420" cy="89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44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06A81A-40FE-BB83-D8C1-1018D4F2A01B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89F28-257D-B795-6EDB-1991D1D3E79F}"/>
              </a:ext>
            </a:extLst>
          </p:cNvPr>
          <p:cNvSpPr txBox="1"/>
          <p:nvPr/>
        </p:nvSpPr>
        <p:spPr>
          <a:xfrm>
            <a:off x="856177" y="740452"/>
            <a:ext cx="988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performance of the residual goes down with </a:t>
            </a:r>
            <a:r>
              <a:rPr lang="en-US" sz="2400" b="1" dirty="0"/>
              <a:t>“harder” </a:t>
            </a:r>
            <a:r>
              <a:rPr lang="en-US" sz="2400" dirty="0"/>
              <a:t>samples</a:t>
            </a:r>
            <a:endParaRPr lang="en-US" sz="2400" b="1" dirty="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E0B3B7F8-E16A-C879-7706-AA97EE71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490" y="1156431"/>
            <a:ext cx="8572819" cy="1308827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71C51C30-E493-0001-19F9-97D930DC9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17" y="2409491"/>
            <a:ext cx="3958853" cy="22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5B18AA-623B-BA85-E307-3A8541D0E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75" y="4679006"/>
            <a:ext cx="4085936" cy="2163142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7800E08-1F19-898F-29D9-4F5F9C312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463" y="2936536"/>
            <a:ext cx="7973576" cy="291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005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0C2FC97-230D-7E92-BD28-4B78CA07E810}"/>
              </a:ext>
            </a:extLst>
          </p:cNvPr>
          <p:cNvGrpSpPr/>
          <p:nvPr/>
        </p:nvGrpSpPr>
        <p:grpSpPr>
          <a:xfrm>
            <a:off x="154365" y="1202117"/>
            <a:ext cx="12037635" cy="5308490"/>
            <a:chOff x="-13877" y="178238"/>
            <a:chExt cx="12037635" cy="5308490"/>
          </a:xfrm>
        </p:grpSpPr>
        <p:pic>
          <p:nvPicPr>
            <p:cNvPr id="37" name="Picture 36" descr="A picture containing rectangle&#10;&#10;Description automatically generated">
              <a:extLst>
                <a:ext uri="{FF2B5EF4-FFF2-40B4-BE49-F238E27FC236}">
                  <a16:creationId xmlns:a16="http://schemas.microsoft.com/office/drawing/2014/main" id="{AB01FAD5-B15E-CD30-56DE-B512F3B8C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9189" y="178238"/>
              <a:ext cx="3573911" cy="545635"/>
            </a:xfrm>
            <a:prstGeom prst="rect">
              <a:avLst/>
            </a:prstGeom>
          </p:spPr>
        </p:pic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id="{D1A33F16-4024-5702-5F35-B7055E94A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760" y="181267"/>
              <a:ext cx="3573911" cy="545635"/>
            </a:xfrm>
            <a:prstGeom prst="rect">
              <a:avLst/>
            </a:prstGeom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9D20C3D5-0E19-FEB9-927F-C879CB38F8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9189" y="824770"/>
              <a:ext cx="3779782" cy="2166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2C7326DB-CC4B-98A7-2124-1B78AB2CA6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77" y="723873"/>
              <a:ext cx="4006612" cy="2296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E18B318-07D9-43E6-987C-DB67CAEA8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3877" y="3256219"/>
              <a:ext cx="4213184" cy="223050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360443-297A-252B-09E9-4E22D2F24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45642" y="3256219"/>
              <a:ext cx="4253813" cy="22305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332FB40-54F1-7A42-4AE1-AF9C81F97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66798" y="273573"/>
              <a:ext cx="3452274" cy="5270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4CA54F-8962-80DA-F14F-76CBB7AD2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98971" y="853909"/>
              <a:ext cx="3787929" cy="216685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2AD32F-AEBB-E87D-2534-970E0AB13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53903" y="3219369"/>
              <a:ext cx="3869855" cy="226735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347798-7A1C-C943-9A93-3B2969508058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E532C2-C69C-4416-E645-CAF4376D8F77}"/>
              </a:ext>
            </a:extLst>
          </p:cNvPr>
          <p:cNvSpPr txBox="1"/>
          <p:nvPr/>
        </p:nvSpPr>
        <p:spPr>
          <a:xfrm>
            <a:off x="856177" y="740452"/>
            <a:ext cx="11128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performance of the residual goes down with </a:t>
            </a:r>
            <a:r>
              <a:rPr lang="en-US" sz="2400" b="1" dirty="0"/>
              <a:t>“harder” </a:t>
            </a:r>
            <a:r>
              <a:rPr lang="en-US" sz="2400" dirty="0"/>
              <a:t>samples, </a:t>
            </a:r>
            <a:r>
              <a:rPr lang="en-US" sz="2400" i="1" dirty="0"/>
              <a:t>story continues….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939747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CEB2AC-AAA7-D986-090A-E475D210BC1A}"/>
              </a:ext>
            </a:extLst>
          </p:cNvPr>
          <p:cNvGrpSpPr/>
          <p:nvPr/>
        </p:nvGrpSpPr>
        <p:grpSpPr>
          <a:xfrm>
            <a:off x="1847945" y="1202117"/>
            <a:ext cx="8896255" cy="5808520"/>
            <a:chOff x="1847945" y="1202117"/>
            <a:chExt cx="8896255" cy="5808520"/>
          </a:xfrm>
        </p:grpSpPr>
        <p:pic>
          <p:nvPicPr>
            <p:cNvPr id="6" name="Picture 5" descr="A picture containing rectangle&#10;&#10;Description automatically generated">
              <a:extLst>
                <a:ext uri="{FF2B5EF4-FFF2-40B4-BE49-F238E27FC236}">
                  <a16:creationId xmlns:a16="http://schemas.microsoft.com/office/drawing/2014/main" id="{06F59C66-6466-B097-41C7-FCDDDAF4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5481" y="1202117"/>
              <a:ext cx="3769734" cy="611461"/>
            </a:xfrm>
            <a:prstGeom prst="rect">
              <a:avLst/>
            </a:prstGeom>
          </p:spPr>
        </p:pic>
        <p:pic>
          <p:nvPicPr>
            <p:cNvPr id="7" name="Picture 6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FF7EE736-B367-F66C-704D-4221FE207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7196" y="1202117"/>
              <a:ext cx="4005072" cy="611461"/>
            </a:xfrm>
            <a:prstGeom prst="rect">
              <a:avLst/>
            </a:prstGeom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8437E3F-8099-ABC2-68AC-1243502886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039" y="1844231"/>
              <a:ext cx="4324936" cy="2479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1A140BB6-7A94-518D-7471-A1ADEFDD0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5657" y="1844231"/>
              <a:ext cx="3989382" cy="2479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85D330F-876C-4A6C-826F-D77F1AB89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2821" y="4676533"/>
              <a:ext cx="4451379" cy="23341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F8117ED-0DCB-3CD1-8BC5-817056A0D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47945" y="4581041"/>
              <a:ext cx="4609093" cy="241680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45DB62D-A2A0-B054-CB85-FC2C8051FBD2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E2490-5EF1-D748-89F7-D91236718666}"/>
              </a:ext>
            </a:extLst>
          </p:cNvPr>
          <p:cNvSpPr txBox="1"/>
          <p:nvPr/>
        </p:nvSpPr>
        <p:spPr>
          <a:xfrm>
            <a:off x="856177" y="740452"/>
            <a:ext cx="11128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performance of the residual goes down with </a:t>
            </a:r>
            <a:r>
              <a:rPr lang="en-US" sz="2400" b="1" dirty="0"/>
              <a:t>“harder” </a:t>
            </a:r>
            <a:r>
              <a:rPr lang="en-US" sz="2400" dirty="0"/>
              <a:t>samples, </a:t>
            </a:r>
            <a:r>
              <a:rPr lang="en-US" sz="2400" i="1" dirty="0"/>
              <a:t>story continues….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045139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7E8795E-9412-5323-D4DB-EFEDB2A7BE0B}"/>
              </a:ext>
            </a:extLst>
          </p:cNvPr>
          <p:cNvGrpSpPr/>
          <p:nvPr/>
        </p:nvGrpSpPr>
        <p:grpSpPr>
          <a:xfrm>
            <a:off x="1506610" y="1843047"/>
            <a:ext cx="9178780" cy="3893723"/>
            <a:chOff x="2251220" y="1777734"/>
            <a:chExt cx="7777870" cy="3162598"/>
          </a:xfrm>
        </p:grpSpPr>
        <p:pic>
          <p:nvPicPr>
            <p:cNvPr id="2" name="Picture 1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BF312807-5FE8-76B0-1458-BD2135359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9229" y="1777734"/>
              <a:ext cx="3789861" cy="556406"/>
            </a:xfrm>
            <a:prstGeom prst="rect">
              <a:avLst/>
            </a:prstGeom>
          </p:spPr>
        </p:pic>
        <p:pic>
          <p:nvPicPr>
            <p:cNvPr id="3" name="Picture 2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792820B3-DFF3-FD6B-168F-5E6C3EF2A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2767" y="1777734"/>
              <a:ext cx="3789861" cy="589535"/>
            </a:xfrm>
            <a:prstGeom prst="rect">
              <a:avLst/>
            </a:prstGeom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EEF60AE8-A075-7D3C-CC63-D4793BF50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9229" y="2438645"/>
              <a:ext cx="3644632" cy="2366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B088B8CE-62CF-3EE1-922F-FD25E6BABB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1220" y="2440423"/>
              <a:ext cx="3806680" cy="249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783ED65-26B5-DACF-2523-F08A0ECAD606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C5313-1575-E3F7-A817-C17D2212448B}"/>
              </a:ext>
            </a:extLst>
          </p:cNvPr>
          <p:cNvSpPr txBox="1"/>
          <p:nvPr/>
        </p:nvSpPr>
        <p:spPr>
          <a:xfrm>
            <a:off x="856177" y="740452"/>
            <a:ext cx="11128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performance of the residual goes down with </a:t>
            </a:r>
            <a:r>
              <a:rPr lang="en-US" sz="2400" b="1" dirty="0"/>
              <a:t>“harder” </a:t>
            </a:r>
            <a:r>
              <a:rPr lang="en-US" sz="2400" dirty="0"/>
              <a:t>samples, </a:t>
            </a:r>
            <a:r>
              <a:rPr lang="en-US" sz="2400" i="1" dirty="0"/>
              <a:t>story continues….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146468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2766CA-7324-F6CD-E1ED-EB2AB22FD87E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8753B2-421A-6CFC-2897-3BF5EAAEF664}"/>
              </a:ext>
            </a:extLst>
          </p:cNvPr>
          <p:cNvSpPr txBox="1"/>
          <p:nvPr/>
        </p:nvSpPr>
        <p:spPr>
          <a:xfrm>
            <a:off x="856177" y="740452"/>
            <a:ext cx="11128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on detection and elimination of shortcuts</a:t>
            </a:r>
            <a:endParaRPr lang="en-US" sz="2400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4DD0AED-A9D7-C76E-126B-DDA50AE751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6457457"/>
              </p:ext>
            </p:extLst>
          </p:nvPr>
        </p:nvGraphicFramePr>
        <p:xfrm>
          <a:off x="584963" y="2622096"/>
          <a:ext cx="11117179" cy="256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B20C254-B97B-99A6-2E33-8D4BEAFEA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883" y="4029788"/>
            <a:ext cx="104276" cy="208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A5E6B-F42E-C37D-4FAD-A7A79CCA24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5350" y="4041822"/>
            <a:ext cx="104276" cy="20855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BAEAE5-1D03-AB38-3DFA-D73012481634}"/>
              </a:ext>
            </a:extLst>
          </p:cNvPr>
          <p:cNvSpPr/>
          <p:nvPr/>
        </p:nvSpPr>
        <p:spPr>
          <a:xfrm>
            <a:off x="2273398" y="1202117"/>
            <a:ext cx="1435768" cy="2260433"/>
          </a:xfrm>
          <a:prstGeom prst="roundRect">
            <a:avLst>
              <a:gd name="adj" fmla="val 578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this step to compute  the concept values by fixing the backbone of the Blackbox.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FA9168-CFB9-FE1D-FCC7-9B43ADB7A131}"/>
              </a:ext>
            </a:extLst>
          </p:cNvPr>
          <p:cNvSpPr/>
          <p:nvPr/>
        </p:nvSpPr>
        <p:spPr>
          <a:xfrm>
            <a:off x="3893648" y="4328572"/>
            <a:ext cx="1491916" cy="2401304"/>
          </a:xfrm>
          <a:prstGeom prst="roundRect">
            <a:avLst>
              <a:gd name="adj" fmla="val 578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this step to retrieve the FOL. In FOL, the spurious background concepts show up.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CB0327-5A1E-25BB-7ABC-47CEF221655A}"/>
              </a:ext>
            </a:extLst>
          </p:cNvPr>
          <p:cNvSpPr/>
          <p:nvPr/>
        </p:nvSpPr>
        <p:spPr>
          <a:xfrm>
            <a:off x="584963" y="4328572"/>
            <a:ext cx="1491916" cy="2401304"/>
          </a:xfrm>
          <a:prstGeom prst="roundRect">
            <a:avLst>
              <a:gd name="adj" fmla="val 578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Compare the accuracies of subsets Waterbirds on water vs Waterbirds on Land and vice versa. 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175E02C-A382-92A3-00D8-47125CEE4D0E}"/>
              </a:ext>
            </a:extLst>
          </p:cNvPr>
          <p:cNvSpPr/>
          <p:nvPr/>
        </p:nvSpPr>
        <p:spPr>
          <a:xfrm>
            <a:off x="5646247" y="1202117"/>
            <a:ext cx="2302042" cy="2305052"/>
          </a:xfrm>
          <a:prstGeom prst="roundRect">
            <a:avLst>
              <a:gd name="adj" fmla="val 578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the background concepts as metadata and using Metadata Normalization, the background bias is eliminated. Thus, the Blackbox becomes robust.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90AAEC3-B5B5-93F1-54A7-DFA8CA7030E8}"/>
              </a:ext>
            </a:extLst>
          </p:cNvPr>
          <p:cNvSpPr/>
          <p:nvPr/>
        </p:nvSpPr>
        <p:spPr>
          <a:xfrm>
            <a:off x="8261110" y="4328572"/>
            <a:ext cx="1584158" cy="2401304"/>
          </a:xfrm>
          <a:prstGeom prst="roundRect">
            <a:avLst>
              <a:gd name="adj" fmla="val 578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this step to compute the concept values by fixing the backbone of the robust Blackbox.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2EAF21-8856-FA96-4426-24E3BE464BCE}"/>
              </a:ext>
            </a:extLst>
          </p:cNvPr>
          <p:cNvSpPr/>
          <p:nvPr/>
        </p:nvSpPr>
        <p:spPr>
          <a:xfrm>
            <a:off x="9845268" y="1202117"/>
            <a:ext cx="1475870" cy="2260433"/>
          </a:xfrm>
          <a:prstGeom prst="roundRect">
            <a:avLst>
              <a:gd name="adj" fmla="val 578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this step to retrieve the FOL. In FOL, the spurious background concepts do not show 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5894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54AEC6-3B8A-E526-E058-F7DBF9873C1E}"/>
              </a:ext>
            </a:extLst>
          </p:cNvPr>
          <p:cNvSpPr txBox="1"/>
          <p:nvPr/>
        </p:nvSpPr>
        <p:spPr>
          <a:xfrm>
            <a:off x="1395101" y="3815569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DFBB4A-8D42-A636-149A-5DA3947C69C0}"/>
              </a:ext>
            </a:extLst>
          </p:cNvPr>
          <p:cNvSpPr txBox="1"/>
          <p:nvPr/>
        </p:nvSpPr>
        <p:spPr>
          <a:xfrm>
            <a:off x="1395101" y="6101061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C8580A-4B45-5774-C6AB-9E562A80AA72}"/>
              </a:ext>
            </a:extLst>
          </p:cNvPr>
          <p:cNvSpPr txBox="1"/>
          <p:nvPr/>
        </p:nvSpPr>
        <p:spPr>
          <a:xfrm>
            <a:off x="9496004" y="6101061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sp>
        <p:nvSpPr>
          <p:cNvPr id="5" name="Rectangle 57">
            <a:extLst>
              <a:ext uri="{FF2B5EF4-FFF2-40B4-BE49-F238E27FC236}">
                <a16:creationId xmlns:a16="http://schemas.microsoft.com/office/drawing/2014/main" id="{6CACCBDC-AEFC-DD8F-2D8D-8E8235A38AAE}"/>
              </a:ext>
            </a:extLst>
          </p:cNvPr>
          <p:cNvSpPr/>
          <p:nvPr/>
        </p:nvSpPr>
        <p:spPr>
          <a:xfrm>
            <a:off x="2432372" y="1845199"/>
            <a:ext cx="5298051" cy="4006217"/>
          </a:xfrm>
          <a:prstGeom prst="roundRect">
            <a:avLst>
              <a:gd name="adj" fmla="val 6714"/>
            </a:avLst>
          </a:prstGeom>
          <a:solidFill>
            <a:schemeClr val="lt1">
              <a:alpha val="77934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40080"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231F81-E68E-DA56-5DE2-BABAB9D2FDFA}"/>
              </a:ext>
            </a:extLst>
          </p:cNvPr>
          <p:cNvSpPr txBox="1"/>
          <p:nvPr/>
        </p:nvSpPr>
        <p:spPr>
          <a:xfrm>
            <a:off x="2572485" y="3499705"/>
            <a:ext cx="1682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Biased Blackbox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9CC0D0-C39B-6862-4E50-B79EC90197A9}"/>
              </a:ext>
            </a:extLst>
          </p:cNvPr>
          <p:cNvSpPr/>
          <p:nvPr/>
        </p:nvSpPr>
        <p:spPr>
          <a:xfrm>
            <a:off x="6461033" y="4211805"/>
            <a:ext cx="497680" cy="17316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03E2B7-57A0-B22B-2D04-3E3537833CCF}"/>
              </a:ext>
            </a:extLst>
          </p:cNvPr>
          <p:cNvGrpSpPr/>
          <p:nvPr/>
        </p:nvGrpSpPr>
        <p:grpSpPr>
          <a:xfrm>
            <a:off x="2572485" y="1858575"/>
            <a:ext cx="4914049" cy="1676067"/>
            <a:chOff x="2562893" y="1337636"/>
            <a:chExt cx="4914049" cy="1676067"/>
          </a:xfrm>
        </p:grpSpPr>
        <p:pic>
          <p:nvPicPr>
            <p:cNvPr id="9" name="Picture 8" descr="A picture containing text, outdoor, bird, colorful&#10;&#10;Description automatically generated">
              <a:extLst>
                <a:ext uri="{FF2B5EF4-FFF2-40B4-BE49-F238E27FC236}">
                  <a16:creationId xmlns:a16="http://schemas.microsoft.com/office/drawing/2014/main" id="{F9F03CCE-46A7-FAA1-6269-9D1662560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2893" y="1337636"/>
              <a:ext cx="1673005" cy="1673005"/>
            </a:xfrm>
            <a:prstGeom prst="rect">
              <a:avLst/>
            </a:prstGeom>
          </p:spPr>
        </p:pic>
        <p:pic>
          <p:nvPicPr>
            <p:cNvPr id="10" name="Picture 9" descr="A picture containing text, tree, outdoor, weapon&#10;&#10;Description automatically generated">
              <a:extLst>
                <a:ext uri="{FF2B5EF4-FFF2-40B4-BE49-F238E27FC236}">
                  <a16:creationId xmlns:a16="http://schemas.microsoft.com/office/drawing/2014/main" id="{40746E0F-B2CA-DF80-4FB0-8A95BBE32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0474" y="1340698"/>
              <a:ext cx="1673005" cy="1673005"/>
            </a:xfrm>
            <a:prstGeom prst="rect">
              <a:avLst/>
            </a:prstGeom>
          </p:spPr>
        </p:pic>
        <p:pic>
          <p:nvPicPr>
            <p:cNvPr id="11" name="Picture 10" descr="A picture containing grass, bird, tree, gallinaceous bird&#10;&#10;Description automatically generated">
              <a:extLst>
                <a:ext uri="{FF2B5EF4-FFF2-40B4-BE49-F238E27FC236}">
                  <a16:creationId xmlns:a16="http://schemas.microsoft.com/office/drawing/2014/main" id="{76C54798-E47B-809D-5D68-21B8BC8D3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3937" y="1340698"/>
              <a:ext cx="1673005" cy="167300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BA33EE1-0F21-C48D-8700-F861CD4F5D5B}"/>
              </a:ext>
            </a:extLst>
          </p:cNvPr>
          <p:cNvSpPr txBox="1"/>
          <p:nvPr/>
        </p:nvSpPr>
        <p:spPr>
          <a:xfrm>
            <a:off x="2572485" y="4384972"/>
            <a:ext cx="160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Robust Blackbox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A95CA0-E479-96B6-CC16-2D50AD2B5166}"/>
              </a:ext>
            </a:extLst>
          </p:cNvPr>
          <p:cNvSpPr txBox="1"/>
          <p:nvPr/>
        </p:nvSpPr>
        <p:spPr>
          <a:xfrm>
            <a:off x="4874121" y="6101061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FDB9AC-80C0-6A19-DCD3-337C5AECD371}"/>
              </a:ext>
            </a:extLst>
          </p:cNvPr>
          <p:cNvSpPr txBox="1"/>
          <p:nvPr/>
        </p:nvSpPr>
        <p:spPr>
          <a:xfrm>
            <a:off x="9415302" y="3815569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(e)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79701200-3F0A-54D8-52EA-E81633638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1" y="4019556"/>
            <a:ext cx="1843518" cy="215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F7C0EE44-B304-90D1-F07E-7BAE180D3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9" y="1668576"/>
            <a:ext cx="1843519" cy="220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49E19C5-0532-870B-ECA4-EB8CB277C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577" y="2017139"/>
            <a:ext cx="4448704" cy="192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9FC8BBD1-F8A7-CB02-DC9B-CB436286B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989" y="4111737"/>
            <a:ext cx="4448705" cy="186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470C4E-9DFE-1214-2E06-96DE0F73F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2615" y="4723526"/>
            <a:ext cx="4785555" cy="10228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8DD0BB-6746-44DA-40F9-49A1631368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2615" y="3789852"/>
            <a:ext cx="4218197" cy="5768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D5CADB9-1A41-C42A-6DF6-22311D980A3D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FB1B5-22F0-AA79-C6E2-F9A9A78E9CD0}"/>
              </a:ext>
            </a:extLst>
          </p:cNvPr>
          <p:cNvSpPr txBox="1"/>
          <p:nvPr/>
        </p:nvSpPr>
        <p:spPr>
          <a:xfrm>
            <a:off x="856177" y="740452"/>
            <a:ext cx="11128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on detection and elimination of shortcuts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26180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D80EA367-D5B5-5461-E8F3-F8DFCD650D48}"/>
              </a:ext>
            </a:extLst>
          </p:cNvPr>
          <p:cNvGrpSpPr/>
          <p:nvPr/>
        </p:nvGrpSpPr>
        <p:grpSpPr>
          <a:xfrm>
            <a:off x="3008084" y="692938"/>
            <a:ext cx="2737315" cy="2433986"/>
            <a:chOff x="413658" y="1491343"/>
            <a:chExt cx="4370611" cy="3722913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3F06B06-A3E2-1AFF-5558-3F6D79348EA4}"/>
                </a:ext>
              </a:extLst>
            </p:cNvPr>
            <p:cNvSpPr/>
            <p:nvPr/>
          </p:nvSpPr>
          <p:spPr>
            <a:xfrm>
              <a:off x="2302327" y="1491343"/>
              <a:ext cx="2481942" cy="234042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/>
                  </a:solidFill>
                </a:rPr>
                <a:t>Concepts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CE326EF-1194-F54E-5479-DD4A1C3BD972}"/>
                </a:ext>
              </a:extLst>
            </p:cNvPr>
            <p:cNvSpPr/>
            <p:nvPr/>
          </p:nvSpPr>
          <p:spPr>
            <a:xfrm>
              <a:off x="413658" y="1491343"/>
              <a:ext cx="2481942" cy="2340428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/>
                  </a:solidFill>
                </a:rPr>
                <a:t>Post-hoc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90DB2EA-2B65-B61D-AD3B-7F5E203DE76F}"/>
                </a:ext>
              </a:extLst>
            </p:cNvPr>
            <p:cNvSpPr/>
            <p:nvPr/>
          </p:nvSpPr>
          <p:spPr>
            <a:xfrm>
              <a:off x="1496785" y="2873828"/>
              <a:ext cx="2481942" cy="234042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/>
                  </a:solidFill>
                </a:rPr>
                <a:t>Local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3DE86C1F-3EE1-6446-386B-BAEFE52135E2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122CB24-4A2A-8FF6-B965-F72C474931C2}"/>
              </a:ext>
            </a:extLst>
          </p:cNvPr>
          <p:cNvGrpSpPr/>
          <p:nvPr/>
        </p:nvGrpSpPr>
        <p:grpSpPr>
          <a:xfrm>
            <a:off x="5421432" y="2861591"/>
            <a:ext cx="3700659" cy="1630879"/>
            <a:chOff x="2218227" y="4199455"/>
            <a:chExt cx="5860635" cy="2599839"/>
          </a:xfrm>
        </p:grpSpPr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1AD35581-6D0E-9587-712A-0E754473BB4E}"/>
                </a:ext>
              </a:extLst>
            </p:cNvPr>
            <p:cNvSpPr/>
            <p:nvPr/>
          </p:nvSpPr>
          <p:spPr>
            <a:xfrm>
              <a:off x="2220585" y="4245422"/>
              <a:ext cx="1610955" cy="2455420"/>
            </a:xfrm>
            <a:prstGeom prst="roundRect">
              <a:avLst>
                <a:gd name="adj" fmla="val 3449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ight Brace 121">
              <a:extLst>
                <a:ext uri="{FF2B5EF4-FFF2-40B4-BE49-F238E27FC236}">
                  <a16:creationId xmlns:a16="http://schemas.microsoft.com/office/drawing/2014/main" id="{61DDD96E-C5E6-8D0B-F53A-79EAE430F5B3}"/>
                </a:ext>
              </a:extLst>
            </p:cNvPr>
            <p:cNvSpPr/>
            <p:nvPr/>
          </p:nvSpPr>
          <p:spPr>
            <a:xfrm rot="10800000">
              <a:off x="3692918" y="4233705"/>
              <a:ext cx="427092" cy="1584726"/>
            </a:xfrm>
            <a:prstGeom prst="rightBrac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66D3CC9F-F34C-A6D5-CBEE-2E6E2E457A98}"/>
                </a:ext>
              </a:extLst>
            </p:cNvPr>
            <p:cNvSpPr/>
            <p:nvPr/>
          </p:nvSpPr>
          <p:spPr>
            <a:xfrm>
              <a:off x="4113138" y="4266190"/>
              <a:ext cx="3965724" cy="2455419"/>
            </a:xfrm>
            <a:prstGeom prst="roundRect">
              <a:avLst>
                <a:gd name="adj" fmla="val 3449"/>
              </a:avLst>
            </a:prstGeom>
            <a:solidFill>
              <a:schemeClr val="accent1">
                <a:lumMod val="20000"/>
                <a:lumOff val="80000"/>
                <a:alpha val="31929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C7055AC-EBA6-1AC0-85C0-194CEE525C23}"/>
                </a:ext>
              </a:extLst>
            </p:cNvPr>
            <p:cNvSpPr txBox="1"/>
            <p:nvPr/>
          </p:nvSpPr>
          <p:spPr>
            <a:xfrm>
              <a:off x="6269374" y="4199455"/>
              <a:ext cx="1285057" cy="490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Baseline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18DF4F57-46CC-6234-AFBC-EF2345E51DE4}"/>
                </a:ext>
              </a:extLst>
            </p:cNvPr>
            <p:cNvGrpSpPr/>
            <p:nvPr/>
          </p:nvGrpSpPr>
          <p:grpSpPr>
            <a:xfrm>
              <a:off x="6544401" y="4894113"/>
              <a:ext cx="226155" cy="219097"/>
              <a:chOff x="8728251" y="2434081"/>
              <a:chExt cx="271256" cy="285108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9930F5CB-2BC0-D906-4269-8B736DCFFACB}"/>
                  </a:ext>
                </a:extLst>
              </p:cNvPr>
              <p:cNvSpPr/>
              <p:nvPr/>
            </p:nvSpPr>
            <p:spPr>
              <a:xfrm>
                <a:off x="8728251" y="2434081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3FB4BD11-277E-20B2-A09D-C89539728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566104">
                <a:off x="8793649" y="2499416"/>
                <a:ext cx="140472" cy="154433"/>
              </a:xfrm>
              <a:prstGeom prst="rect">
                <a:avLst/>
              </a:prstGeom>
            </p:spPr>
          </p:pic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166EBC5B-A33A-D5E5-3338-9518317CD338}"/>
                </a:ext>
              </a:extLst>
            </p:cNvPr>
            <p:cNvGrpSpPr/>
            <p:nvPr/>
          </p:nvGrpSpPr>
          <p:grpSpPr>
            <a:xfrm>
              <a:off x="6525391" y="5391967"/>
              <a:ext cx="201857" cy="205274"/>
              <a:chOff x="9335283" y="2105738"/>
              <a:chExt cx="271256" cy="285108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FFB1A5E6-FF2B-04C8-1D49-36CA432BDB67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1773EC61-23CC-DF60-CD95-BDD6E9BB2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95533D58-EFD0-2041-28DB-412137FCF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613495">
              <a:off x="5185600" y="6259201"/>
              <a:ext cx="720432" cy="126690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89E603E6-7379-2661-F83B-64F2012AD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613495">
              <a:off x="5785972" y="6234828"/>
              <a:ext cx="672404" cy="160799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85D02537-38D4-F054-E345-4EC316AE5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613495">
              <a:off x="6491954" y="6168819"/>
              <a:ext cx="499500" cy="160799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1D57415B-7E0D-C3D7-F681-EE1FCCF96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613495">
              <a:off x="6922409" y="6185320"/>
              <a:ext cx="542726" cy="160799"/>
            </a:xfrm>
            <a:prstGeom prst="rect">
              <a:avLst/>
            </a:prstGeom>
          </p:spPr>
        </p:pic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3D0F7047-75C0-8574-02F4-0B2FDF62818A}"/>
                </a:ext>
              </a:extLst>
            </p:cNvPr>
            <p:cNvGrpSpPr/>
            <p:nvPr/>
          </p:nvGrpSpPr>
          <p:grpSpPr>
            <a:xfrm>
              <a:off x="5910264" y="5391967"/>
              <a:ext cx="201857" cy="205274"/>
              <a:chOff x="9335283" y="2105738"/>
              <a:chExt cx="271256" cy="285108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9B202CC-A6EC-3AAC-D23B-4D538F7B61CD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520FE5D0-1CED-65D8-74A1-51C58439D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5FE39B46-A264-EBD3-64F3-B81A67AB39D3}"/>
                </a:ext>
              </a:extLst>
            </p:cNvPr>
            <p:cNvCxnSpPr>
              <a:cxnSpLocks/>
              <a:stCxn id="126" idx="5"/>
              <a:endCxn id="144" idx="0"/>
            </p:cNvCxnSpPr>
            <p:nvPr/>
          </p:nvCxnSpPr>
          <p:spPr>
            <a:xfrm>
              <a:off x="6737436" y="5081124"/>
              <a:ext cx="730915" cy="31433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1340E0D-9BB9-CC7A-610C-E0B5CE7E8B1E}"/>
                </a:ext>
              </a:extLst>
            </p:cNvPr>
            <p:cNvCxnSpPr>
              <a:cxnSpLocks/>
              <a:stCxn id="136" idx="5"/>
              <a:endCxn id="132" idx="3"/>
            </p:cNvCxnSpPr>
            <p:nvPr/>
          </p:nvCxnSpPr>
          <p:spPr>
            <a:xfrm>
              <a:off x="6082560" y="5567179"/>
              <a:ext cx="256730" cy="49135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8B6F47E8-2B46-F556-71EF-E47600393EBC}"/>
                </a:ext>
              </a:extLst>
            </p:cNvPr>
            <p:cNvCxnSpPr>
              <a:cxnSpLocks/>
              <a:stCxn id="136" idx="3"/>
              <a:endCxn id="131" idx="3"/>
            </p:cNvCxnSpPr>
            <p:nvPr/>
          </p:nvCxnSpPr>
          <p:spPr>
            <a:xfrm flipH="1">
              <a:off x="5778440" y="5567179"/>
              <a:ext cx="161385" cy="48033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3BB692D0-4DF5-0548-B554-E66BE3123C18}"/>
                </a:ext>
              </a:extLst>
            </p:cNvPr>
            <p:cNvCxnSpPr>
              <a:cxnSpLocks/>
              <a:stCxn id="129" idx="3"/>
              <a:endCxn id="132" idx="3"/>
            </p:cNvCxnSpPr>
            <p:nvPr/>
          </p:nvCxnSpPr>
          <p:spPr>
            <a:xfrm flipH="1">
              <a:off x="6339290" y="5567179"/>
              <a:ext cx="215662" cy="49135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CA77F5FA-24B2-A293-AA6B-E9DB3DD8A3AF}"/>
                </a:ext>
              </a:extLst>
            </p:cNvPr>
            <p:cNvCxnSpPr>
              <a:cxnSpLocks/>
              <a:stCxn id="129" idx="5"/>
              <a:endCxn id="133" idx="3"/>
            </p:cNvCxnSpPr>
            <p:nvPr/>
          </p:nvCxnSpPr>
          <p:spPr>
            <a:xfrm>
              <a:off x="6697687" y="5567179"/>
              <a:ext cx="205303" cy="49135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4F0F23D-B731-EBCB-C4D6-1D104D4679E4}"/>
                </a:ext>
              </a:extLst>
            </p:cNvPr>
            <p:cNvGrpSpPr/>
            <p:nvPr/>
          </p:nvGrpSpPr>
          <p:grpSpPr>
            <a:xfrm>
              <a:off x="7367422" y="5395455"/>
              <a:ext cx="201857" cy="205274"/>
              <a:chOff x="9335283" y="2105738"/>
              <a:chExt cx="271256" cy="285108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0B4465EC-0422-18BD-2A20-F7716A95AB43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2ADBF7CD-D951-0E8E-7B49-6CFFA4F7D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361BB825-6485-0692-9A03-2C4AE92695FC}"/>
                </a:ext>
              </a:extLst>
            </p:cNvPr>
            <p:cNvCxnSpPr>
              <a:cxnSpLocks/>
              <a:stCxn id="144" idx="3"/>
              <a:endCxn id="133" idx="3"/>
            </p:cNvCxnSpPr>
            <p:nvPr/>
          </p:nvCxnSpPr>
          <p:spPr>
            <a:xfrm flipH="1">
              <a:off x="6902990" y="5570667"/>
              <a:ext cx="493993" cy="48786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3E1D7AE8-7FC6-CBE6-F794-E1A521F0BAE8}"/>
                </a:ext>
              </a:extLst>
            </p:cNvPr>
            <p:cNvCxnSpPr>
              <a:cxnSpLocks/>
              <a:stCxn id="126" idx="3"/>
              <a:endCxn id="136" idx="7"/>
            </p:cNvCxnSpPr>
            <p:nvPr/>
          </p:nvCxnSpPr>
          <p:spPr>
            <a:xfrm flipH="1">
              <a:off x="6082560" y="5081124"/>
              <a:ext cx="494961" cy="34090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6BB976B4-485F-0E54-2A97-FC82CEAAC131}"/>
                </a:ext>
              </a:extLst>
            </p:cNvPr>
            <p:cNvCxnSpPr>
              <a:cxnSpLocks/>
              <a:stCxn id="126" idx="4"/>
              <a:endCxn id="129" idx="0"/>
            </p:cNvCxnSpPr>
            <p:nvPr/>
          </p:nvCxnSpPr>
          <p:spPr>
            <a:xfrm flipH="1">
              <a:off x="6626320" y="5113210"/>
              <a:ext cx="31159" cy="2787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Left-Right Arrow 148">
              <a:extLst>
                <a:ext uri="{FF2B5EF4-FFF2-40B4-BE49-F238E27FC236}">
                  <a16:creationId xmlns:a16="http://schemas.microsoft.com/office/drawing/2014/main" id="{654A026E-CE3D-1E3A-94F9-3D458D03DE60}"/>
                </a:ext>
              </a:extLst>
            </p:cNvPr>
            <p:cNvSpPr/>
            <p:nvPr/>
          </p:nvSpPr>
          <p:spPr>
            <a:xfrm>
              <a:off x="5542379" y="5365423"/>
              <a:ext cx="255610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ight Brace 149">
              <a:extLst>
                <a:ext uri="{FF2B5EF4-FFF2-40B4-BE49-F238E27FC236}">
                  <a16:creationId xmlns:a16="http://schemas.microsoft.com/office/drawing/2014/main" id="{CA305701-715C-421E-CFFF-B87A32209F15}"/>
                </a:ext>
              </a:extLst>
            </p:cNvPr>
            <p:cNvSpPr/>
            <p:nvPr/>
          </p:nvSpPr>
          <p:spPr>
            <a:xfrm>
              <a:off x="4920027" y="4214502"/>
              <a:ext cx="554584" cy="2460944"/>
            </a:xfrm>
            <a:prstGeom prst="rightBrac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Left-Right Arrow 150">
              <a:extLst>
                <a:ext uri="{FF2B5EF4-FFF2-40B4-BE49-F238E27FC236}">
                  <a16:creationId xmlns:a16="http://schemas.microsoft.com/office/drawing/2014/main" id="{5C853083-9D0F-9CE1-5DFC-B05A219E326B}"/>
                </a:ext>
              </a:extLst>
            </p:cNvPr>
            <p:cNvSpPr/>
            <p:nvPr/>
          </p:nvSpPr>
          <p:spPr>
            <a:xfrm>
              <a:off x="3404912" y="4905240"/>
              <a:ext cx="255610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3FD65382-D14C-631D-75F5-A6C9C9BED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8978" y="4888901"/>
              <a:ext cx="499500" cy="160799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6416CF4-5526-BD66-6D59-F209641D69FD}"/>
                </a:ext>
              </a:extLst>
            </p:cNvPr>
            <p:cNvSpPr txBox="1"/>
            <p:nvPr/>
          </p:nvSpPr>
          <p:spPr>
            <a:xfrm rot="16200000">
              <a:off x="3544533" y="4832063"/>
              <a:ext cx="948565" cy="389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Expert4</a:t>
              </a: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FB4766C-3493-19C7-D6CC-7DD47229A90E}"/>
                </a:ext>
              </a:extLst>
            </p:cNvPr>
            <p:cNvGrpSpPr/>
            <p:nvPr/>
          </p:nvGrpSpPr>
          <p:grpSpPr>
            <a:xfrm>
              <a:off x="2218227" y="5888711"/>
              <a:ext cx="1321509" cy="688745"/>
              <a:chOff x="770002" y="4684742"/>
              <a:chExt cx="1478894" cy="759727"/>
            </a:xfrm>
          </p:grpSpPr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FD3E9A0D-1E17-EF6A-1BE7-429697A74467}"/>
                  </a:ext>
                </a:extLst>
              </p:cNvPr>
              <p:cNvCxnSpPr>
                <a:cxnSpLocks/>
                <a:stCxn id="160" idx="3"/>
                <a:endCxn id="156" idx="0"/>
              </p:cNvCxnSpPr>
              <p:nvPr/>
            </p:nvCxnSpPr>
            <p:spPr>
              <a:xfrm flipH="1">
                <a:off x="1234195" y="4878011"/>
                <a:ext cx="263128" cy="39731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82EF1194-E498-9A08-47D3-AD99FBBED2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266498">
                <a:off x="770002" y="5269459"/>
                <a:ext cx="864443" cy="175010"/>
              </a:xfrm>
              <a:prstGeom prst="rect">
                <a:avLst/>
              </a:prstGeom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E25BDBF2-04FE-46BE-2CB4-6627CD75D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0151967">
                <a:off x="1750383" y="5247453"/>
                <a:ext cx="498513" cy="180313"/>
              </a:xfrm>
              <a:prstGeom prst="rect">
                <a:avLst/>
              </a:prstGeom>
            </p:spPr>
          </p:pic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509E7D12-6807-EAA9-4035-187BF9FDF48C}"/>
                  </a:ext>
                </a:extLst>
              </p:cNvPr>
              <p:cNvGrpSpPr/>
              <p:nvPr/>
            </p:nvGrpSpPr>
            <p:grpSpPr>
              <a:xfrm>
                <a:off x="1464241" y="4684742"/>
                <a:ext cx="225897" cy="226430"/>
                <a:chOff x="9335283" y="2105738"/>
                <a:chExt cx="271256" cy="285108"/>
              </a:xfrm>
            </p:grpSpPr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8172D1E3-9A8C-E88C-F91E-C3C509864F36}"/>
                    </a:ext>
                  </a:extLst>
                </p:cNvPr>
                <p:cNvSpPr/>
                <p:nvPr/>
              </p:nvSpPr>
              <p:spPr>
                <a:xfrm>
                  <a:off x="9335283" y="2105738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1" name="Picture 160">
                  <a:extLst>
                    <a:ext uri="{FF2B5EF4-FFF2-40B4-BE49-F238E27FC236}">
                      <a16:creationId xmlns:a16="http://schemas.microsoft.com/office/drawing/2014/main" id="{51ADBE32-5A56-4809-7405-817CD75FA3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400683" y="2171075"/>
                  <a:ext cx="140472" cy="154434"/>
                </a:xfrm>
                <a:prstGeom prst="rect">
                  <a:avLst/>
                </a:prstGeom>
              </p:spPr>
            </p:pic>
          </p:grp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5566DD8D-4963-10FC-46A9-1536D3873DDD}"/>
                  </a:ext>
                </a:extLst>
              </p:cNvPr>
              <p:cNvCxnSpPr>
                <a:cxnSpLocks/>
                <a:stCxn id="160" idx="5"/>
                <a:endCxn id="157" idx="0"/>
              </p:cNvCxnSpPr>
              <p:nvPr/>
            </p:nvCxnSpPr>
            <p:spPr>
              <a:xfrm>
                <a:off x="1657057" y="4878011"/>
                <a:ext cx="305185" cy="37732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Left-Right Arrow 161">
              <a:extLst>
                <a:ext uri="{FF2B5EF4-FFF2-40B4-BE49-F238E27FC236}">
                  <a16:creationId xmlns:a16="http://schemas.microsoft.com/office/drawing/2014/main" id="{8FDE2CF3-8716-D125-1FFA-E324B85EDBC0}"/>
                </a:ext>
              </a:extLst>
            </p:cNvPr>
            <p:cNvSpPr/>
            <p:nvPr/>
          </p:nvSpPr>
          <p:spPr>
            <a:xfrm>
              <a:off x="3396779" y="6189369"/>
              <a:ext cx="255610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ight Brace 162">
              <a:extLst>
                <a:ext uri="{FF2B5EF4-FFF2-40B4-BE49-F238E27FC236}">
                  <a16:creationId xmlns:a16="http://schemas.microsoft.com/office/drawing/2014/main" id="{597EB364-2AAF-7E0B-F7EF-37AAA73D243A}"/>
                </a:ext>
              </a:extLst>
            </p:cNvPr>
            <p:cNvSpPr/>
            <p:nvPr/>
          </p:nvSpPr>
          <p:spPr>
            <a:xfrm rot="10800000">
              <a:off x="3684198" y="5818431"/>
              <a:ext cx="411735" cy="850403"/>
            </a:xfrm>
            <a:prstGeom prst="rightBrac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399B01E-AC34-6697-F810-95901D077C06}"/>
                </a:ext>
              </a:extLst>
            </p:cNvPr>
            <p:cNvSpPr txBox="1"/>
            <p:nvPr/>
          </p:nvSpPr>
          <p:spPr>
            <a:xfrm rot="16200000">
              <a:off x="3537241" y="6032036"/>
              <a:ext cx="948565" cy="389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Expert5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ED8AC80-D88C-F0DC-0857-2F1F7CA1BAFA}"/>
                </a:ext>
              </a:extLst>
            </p:cNvPr>
            <p:cNvSpPr txBox="1"/>
            <p:nvPr/>
          </p:nvSpPr>
          <p:spPr>
            <a:xfrm>
              <a:off x="2684205" y="4199455"/>
              <a:ext cx="909339" cy="490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err="1"/>
                <a:t>MoIE</a:t>
              </a:r>
              <a:endParaRPr lang="en-US" sz="1400" b="1" dirty="0"/>
            </a:p>
          </p:txBody>
        </p:sp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F667589E-C3C6-E537-76B8-D852412F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8613495">
              <a:off x="7256868" y="6306354"/>
              <a:ext cx="844018" cy="126847"/>
            </a:xfrm>
            <a:prstGeom prst="rect">
              <a:avLst/>
            </a:prstGeom>
          </p:spPr>
        </p:pic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A439119B-25FF-DD6B-1B34-AF78DDFF4324}"/>
                </a:ext>
              </a:extLst>
            </p:cNvPr>
            <p:cNvCxnSpPr>
              <a:cxnSpLocks/>
              <a:stCxn id="144" idx="4"/>
              <a:endCxn id="134" idx="3"/>
            </p:cNvCxnSpPr>
            <p:nvPr/>
          </p:nvCxnSpPr>
          <p:spPr>
            <a:xfrm flipH="1">
              <a:off x="7369016" y="5600729"/>
              <a:ext cx="99335" cy="45780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63374910-0379-482B-DC06-4A93490C1C02}"/>
                </a:ext>
              </a:extLst>
            </p:cNvPr>
            <p:cNvCxnSpPr>
              <a:cxnSpLocks/>
              <a:stCxn id="144" idx="5"/>
              <a:endCxn id="167" idx="3"/>
            </p:cNvCxnSpPr>
            <p:nvPr/>
          </p:nvCxnSpPr>
          <p:spPr>
            <a:xfrm>
              <a:off x="7539718" y="5570667"/>
              <a:ext cx="411688" cy="47690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5EB3E50A-98E9-AD0C-7EAD-9A2B778B1CB6}"/>
                </a:ext>
              </a:extLst>
            </p:cNvPr>
            <p:cNvGrpSpPr/>
            <p:nvPr/>
          </p:nvGrpSpPr>
          <p:grpSpPr>
            <a:xfrm>
              <a:off x="4128024" y="4264793"/>
              <a:ext cx="988102" cy="2534501"/>
              <a:chOff x="2100398" y="1289571"/>
              <a:chExt cx="988102" cy="2534501"/>
            </a:xfrm>
          </p:grpSpPr>
          <p:pic>
            <p:nvPicPr>
              <p:cNvPr id="171" name="Picture 2">
                <a:extLst>
                  <a:ext uri="{FF2B5EF4-FFF2-40B4-BE49-F238E27FC236}">
                    <a16:creationId xmlns:a16="http://schemas.microsoft.com/office/drawing/2014/main" id="{8C8549D8-50BC-652C-875C-92AB4CC49C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0398" y="2843209"/>
                <a:ext cx="985928" cy="730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2" name="Picture 171" descr="A couple of horses stand near each other&#10;&#10;Description automatically generated with medium confidence">
                <a:extLst>
                  <a:ext uri="{FF2B5EF4-FFF2-40B4-BE49-F238E27FC236}">
                    <a16:creationId xmlns:a16="http://schemas.microsoft.com/office/drawing/2014/main" id="{F95C9874-88DB-F155-C655-D540694EE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2572" y="1289571"/>
                <a:ext cx="985928" cy="730181"/>
              </a:xfrm>
              <a:prstGeom prst="rect">
                <a:avLst/>
              </a:prstGeom>
            </p:spPr>
          </p:pic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70C4ECF-B406-F558-531B-8F7D460155F1}"/>
                  </a:ext>
                </a:extLst>
              </p:cNvPr>
              <p:cNvSpPr txBox="1"/>
              <p:nvPr/>
            </p:nvSpPr>
            <p:spPr>
              <a:xfrm rot="16200000">
                <a:off x="2368335" y="3481673"/>
                <a:ext cx="327268" cy="357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…</a:t>
                </a: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56934AD6-5155-230E-3B53-CB2E40803745}"/>
                  </a:ext>
                </a:extLst>
              </p:cNvPr>
              <p:cNvSpPr txBox="1"/>
              <p:nvPr/>
            </p:nvSpPr>
            <p:spPr>
              <a:xfrm rot="16200000">
                <a:off x="2369386" y="2579320"/>
                <a:ext cx="327268" cy="357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…</a:t>
                </a:r>
              </a:p>
            </p:txBody>
          </p:sp>
        </p:grpSp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D8F7230C-BB46-BF63-C8B7-B01594735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27398" y="4963840"/>
              <a:ext cx="985928" cy="681594"/>
            </a:xfrm>
            <a:prstGeom prst="rect">
              <a:avLst/>
            </a:prstGeom>
          </p:spPr>
        </p:pic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148DDA65-5B7A-3D12-F1D1-0709806898CF}"/>
              </a:ext>
            </a:extLst>
          </p:cNvPr>
          <p:cNvGrpSpPr/>
          <p:nvPr/>
        </p:nvGrpSpPr>
        <p:grpSpPr>
          <a:xfrm>
            <a:off x="6708735" y="124445"/>
            <a:ext cx="5560625" cy="2426827"/>
            <a:chOff x="4086448" y="136744"/>
            <a:chExt cx="5560625" cy="2426827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F663961-2D7E-C1AB-099D-68AE25AC261D}"/>
                </a:ext>
              </a:extLst>
            </p:cNvPr>
            <p:cNvGrpSpPr/>
            <p:nvPr/>
          </p:nvGrpSpPr>
          <p:grpSpPr>
            <a:xfrm>
              <a:off x="4130540" y="136744"/>
              <a:ext cx="4211077" cy="1715249"/>
              <a:chOff x="2856988" y="609072"/>
              <a:chExt cx="8066175" cy="3972945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C371904D-F80B-E31C-7372-47352B184B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56988" y="3014015"/>
                <a:ext cx="631644" cy="765629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4336F3F9-6A40-607D-0166-1AE1ADEF47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57159" y="3811202"/>
                <a:ext cx="597382" cy="770815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49BA4944-8150-3BF3-1717-EAB36783A3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74234" y="3025720"/>
                <a:ext cx="609806" cy="786846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F8CBB489-2778-1537-612A-2B8710E9A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32920" y="2451889"/>
                <a:ext cx="469900" cy="63500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E0A567E8-06C8-6654-F687-BC0BBDEA42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70022" y="1870894"/>
                <a:ext cx="609805" cy="757637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591C5F10-001C-08ED-71E8-14325903E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13359" y="609072"/>
                <a:ext cx="609804" cy="714342"/>
              </a:xfrm>
              <a:prstGeom prst="rect">
                <a:avLst/>
              </a:prstGeom>
            </p:spPr>
          </p:pic>
          <p:sp>
            <p:nvSpPr>
              <p:cNvPr id="104" name="Up Arrow 103">
                <a:extLst>
                  <a:ext uri="{FF2B5EF4-FFF2-40B4-BE49-F238E27FC236}">
                    <a16:creationId xmlns:a16="http://schemas.microsoft.com/office/drawing/2014/main" id="{53098CC1-B6C6-9430-0210-505F3CBEE813}"/>
                  </a:ext>
                </a:extLst>
              </p:cNvPr>
              <p:cNvSpPr/>
              <p:nvPr/>
            </p:nvSpPr>
            <p:spPr>
              <a:xfrm rot="3657582">
                <a:off x="3785953" y="2688988"/>
                <a:ext cx="484632" cy="1170512"/>
              </a:xfrm>
              <a:prstGeom prst="upArrow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Up Arrow 104">
                <a:extLst>
                  <a:ext uri="{FF2B5EF4-FFF2-40B4-BE49-F238E27FC236}">
                    <a16:creationId xmlns:a16="http://schemas.microsoft.com/office/drawing/2014/main" id="{281C3E10-E37E-E13C-F8A5-BE4718970258}"/>
                  </a:ext>
                </a:extLst>
              </p:cNvPr>
              <p:cNvSpPr/>
              <p:nvPr/>
            </p:nvSpPr>
            <p:spPr>
              <a:xfrm rot="7161611">
                <a:off x="3785953" y="3474089"/>
                <a:ext cx="484632" cy="1170512"/>
              </a:xfrm>
              <a:prstGeom prst="upArrow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CA4AB3B1-14BF-8139-10E6-129B4E7D5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19841" y="2451890"/>
                <a:ext cx="609806" cy="762258"/>
              </a:xfrm>
              <a:prstGeom prst="rect">
                <a:avLst/>
              </a:prstGeom>
            </p:spPr>
          </p:pic>
          <p:sp>
            <p:nvSpPr>
              <p:cNvPr id="107" name="Up Arrow 106">
                <a:extLst>
                  <a:ext uri="{FF2B5EF4-FFF2-40B4-BE49-F238E27FC236}">
                    <a16:creationId xmlns:a16="http://schemas.microsoft.com/office/drawing/2014/main" id="{BE066229-AA19-7873-8C8E-9118CDCDFEB4}"/>
                  </a:ext>
                </a:extLst>
              </p:cNvPr>
              <p:cNvSpPr/>
              <p:nvPr/>
            </p:nvSpPr>
            <p:spPr>
              <a:xfrm rot="3657582">
                <a:off x="5768903" y="1866633"/>
                <a:ext cx="484632" cy="1170512"/>
              </a:xfrm>
              <a:prstGeom prst="upArrow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Up Arrow 107">
                <a:extLst>
                  <a:ext uri="{FF2B5EF4-FFF2-40B4-BE49-F238E27FC236}">
                    <a16:creationId xmlns:a16="http://schemas.microsoft.com/office/drawing/2014/main" id="{F0C57208-D2D8-F462-7DB4-4E9BDC52565D}"/>
                  </a:ext>
                </a:extLst>
              </p:cNvPr>
              <p:cNvSpPr/>
              <p:nvPr/>
            </p:nvSpPr>
            <p:spPr>
              <a:xfrm rot="7161611">
                <a:off x="5778490" y="2678833"/>
                <a:ext cx="484632" cy="1170512"/>
              </a:xfrm>
              <a:prstGeom prst="upArrow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FD245511-368A-DC96-1F55-96C79B2DC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90449" y="1638279"/>
                <a:ext cx="631644" cy="765629"/>
              </a:xfrm>
              <a:prstGeom prst="rect">
                <a:avLst/>
              </a:prstGeom>
            </p:spPr>
          </p:pic>
          <p:sp>
            <p:nvSpPr>
              <p:cNvPr id="110" name="Up Arrow 109">
                <a:extLst>
                  <a:ext uri="{FF2B5EF4-FFF2-40B4-BE49-F238E27FC236}">
                    <a16:creationId xmlns:a16="http://schemas.microsoft.com/office/drawing/2014/main" id="{8CCCE05B-66C8-69A1-9F0C-641B7CA45161}"/>
                  </a:ext>
                </a:extLst>
              </p:cNvPr>
              <p:cNvSpPr/>
              <p:nvPr/>
            </p:nvSpPr>
            <p:spPr>
              <a:xfrm rot="3657582">
                <a:off x="9341537" y="753217"/>
                <a:ext cx="484632" cy="1170512"/>
              </a:xfrm>
              <a:prstGeom prst="upArrow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Up Arrow 110">
                <a:extLst>
                  <a:ext uri="{FF2B5EF4-FFF2-40B4-BE49-F238E27FC236}">
                    <a16:creationId xmlns:a16="http://schemas.microsoft.com/office/drawing/2014/main" id="{6AD6518D-2ECD-A8B5-0B93-F577CB90684E}"/>
                  </a:ext>
                </a:extLst>
              </p:cNvPr>
              <p:cNvSpPr/>
              <p:nvPr/>
            </p:nvSpPr>
            <p:spPr>
              <a:xfrm rot="7161611">
                <a:off x="9336547" y="1545133"/>
                <a:ext cx="484632" cy="1170512"/>
              </a:xfrm>
              <a:prstGeom prst="upArrow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0006F9DD-EF89-C3AA-58D8-8AA65BD528D7}"/>
                </a:ext>
              </a:extLst>
            </p:cNvPr>
            <p:cNvSpPr txBox="1"/>
            <p:nvPr/>
          </p:nvSpPr>
          <p:spPr>
            <a:xfrm>
              <a:off x="4086448" y="1917240"/>
              <a:ext cx="55606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Iteratively extract interpretable model from the black box</a:t>
              </a:r>
            </a:p>
            <a:p>
              <a:r>
                <a:rPr lang="en-US" dirty="0"/>
                <a:t>to explain samples locally</a:t>
              </a:r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C07DB05-EE34-5F80-D96A-6408F30945C9}"/>
              </a:ext>
            </a:extLst>
          </p:cNvPr>
          <p:cNvSpPr txBox="1"/>
          <p:nvPr/>
        </p:nvSpPr>
        <p:spPr>
          <a:xfrm>
            <a:off x="295776" y="4081073"/>
            <a:ext cx="44775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Experiments:</a:t>
            </a:r>
          </a:p>
          <a:p>
            <a:pPr marL="342900" indent="-342900">
              <a:buAutoNum type="arabicPeriod"/>
            </a:pPr>
            <a:r>
              <a:rPr lang="en-US" dirty="0"/>
              <a:t>Capture diversity in local explanation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Capture diversity in global explanation</a:t>
            </a:r>
          </a:p>
          <a:p>
            <a:pPr marL="342900" indent="-342900">
              <a:buAutoNum type="arabicPeriod"/>
            </a:pPr>
            <a:r>
              <a:rPr lang="en-US" dirty="0"/>
              <a:t>Does not hinder performance</a:t>
            </a:r>
          </a:p>
          <a:p>
            <a:pPr marL="342900" indent="-342900">
              <a:buAutoNum type="arabicPeriod"/>
            </a:pPr>
            <a:r>
              <a:rPr lang="en-US" dirty="0"/>
              <a:t>Hard samples left for residual</a:t>
            </a:r>
          </a:p>
          <a:p>
            <a:pPr marL="342900" indent="-342900">
              <a:buAutoNum type="arabicPeriod"/>
            </a:pPr>
            <a:r>
              <a:rPr lang="en-US" dirty="0"/>
              <a:t>Successfully applied to detect and remove</a:t>
            </a:r>
          </a:p>
          <a:p>
            <a:r>
              <a:rPr lang="en-US" dirty="0"/>
              <a:t>shortcuts</a:t>
            </a:r>
          </a:p>
        </p:txBody>
      </p:sp>
      <p:pic>
        <p:nvPicPr>
          <p:cNvPr id="180" name="Picture 22">
            <a:extLst>
              <a:ext uri="{FF2B5EF4-FFF2-40B4-BE49-F238E27FC236}">
                <a16:creationId xmlns:a16="http://schemas.microsoft.com/office/drawing/2014/main" id="{11B43B25-8E0C-ABB8-E1B5-92851622A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31" y="4751166"/>
            <a:ext cx="4004079" cy="200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7" name="Group 216">
            <a:extLst>
              <a:ext uri="{FF2B5EF4-FFF2-40B4-BE49-F238E27FC236}">
                <a16:creationId xmlns:a16="http://schemas.microsoft.com/office/drawing/2014/main" id="{6BA149E7-7A9E-64C9-D47D-70AA05A07382}"/>
              </a:ext>
            </a:extLst>
          </p:cNvPr>
          <p:cNvGrpSpPr/>
          <p:nvPr/>
        </p:nvGrpSpPr>
        <p:grpSpPr>
          <a:xfrm>
            <a:off x="9744816" y="2722263"/>
            <a:ext cx="1835957" cy="1573601"/>
            <a:chOff x="9496228" y="2821969"/>
            <a:chExt cx="1835957" cy="1573601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E4142577-FB29-1C31-E477-C0C416773799}"/>
                </a:ext>
              </a:extLst>
            </p:cNvPr>
            <p:cNvGrpSpPr/>
            <p:nvPr/>
          </p:nvGrpSpPr>
          <p:grpSpPr>
            <a:xfrm>
              <a:off x="10084546" y="2821969"/>
              <a:ext cx="782408" cy="283443"/>
              <a:chOff x="2219668" y="91774"/>
              <a:chExt cx="782408" cy="283443"/>
            </a:xfrm>
          </p:grpSpPr>
          <p:sp>
            <p:nvSpPr>
              <p:cNvPr id="188" name="Rounded Rectangle 187">
                <a:extLst>
                  <a:ext uri="{FF2B5EF4-FFF2-40B4-BE49-F238E27FC236}">
                    <a16:creationId xmlns:a16="http://schemas.microsoft.com/office/drawing/2014/main" id="{067AEE20-79E4-93A8-1F03-73B30398A3D8}"/>
                  </a:ext>
                </a:extLst>
              </p:cNvPr>
              <p:cNvSpPr/>
              <p:nvPr/>
            </p:nvSpPr>
            <p:spPr>
              <a:xfrm>
                <a:off x="2219668" y="108272"/>
                <a:ext cx="782408" cy="266945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259A6789-25D9-558A-F3E8-3062BBB40B0E}"/>
                  </a:ext>
                </a:extLst>
              </p:cNvPr>
              <p:cNvSpPr txBox="1"/>
              <p:nvPr/>
            </p:nvSpPr>
            <p:spPr>
              <a:xfrm>
                <a:off x="2257850" y="91774"/>
                <a:ext cx="74422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1" dirty="0"/>
                  <a:t>Expert3</a:t>
                </a:r>
              </a:p>
            </p:txBody>
          </p:sp>
        </p:grpSp>
        <p:sp>
          <p:nvSpPr>
            <p:cNvPr id="183" name="Right Brace 182">
              <a:extLst>
                <a:ext uri="{FF2B5EF4-FFF2-40B4-BE49-F238E27FC236}">
                  <a16:creationId xmlns:a16="http://schemas.microsoft.com/office/drawing/2014/main" id="{466AEE37-051B-8713-A7CC-A7B0CCCB302A}"/>
                </a:ext>
              </a:extLst>
            </p:cNvPr>
            <p:cNvSpPr/>
            <p:nvPr/>
          </p:nvSpPr>
          <p:spPr>
            <a:xfrm rot="16200000">
              <a:off x="10249365" y="2370391"/>
              <a:ext cx="329684" cy="1835957"/>
            </a:xfrm>
            <a:prstGeom prst="rightBrac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07F4D3C2-3B07-8A02-0468-29B08546CE9E}"/>
                </a:ext>
              </a:extLst>
            </p:cNvPr>
            <p:cNvGrpSpPr/>
            <p:nvPr/>
          </p:nvGrpSpPr>
          <p:grpSpPr>
            <a:xfrm>
              <a:off x="9675167" y="3671368"/>
              <a:ext cx="1625355" cy="724202"/>
              <a:chOff x="954446" y="1162287"/>
              <a:chExt cx="1625355" cy="724202"/>
            </a:xfrm>
          </p:grpSpPr>
          <p:sp>
            <p:nvSpPr>
              <p:cNvPr id="185" name="Left-Right Arrow 184">
                <a:extLst>
                  <a:ext uri="{FF2B5EF4-FFF2-40B4-BE49-F238E27FC236}">
                    <a16:creationId xmlns:a16="http://schemas.microsoft.com/office/drawing/2014/main" id="{3F22F087-6053-2062-69C5-127438B85E25}"/>
                  </a:ext>
                </a:extLst>
              </p:cNvPr>
              <p:cNvSpPr/>
              <p:nvPr/>
            </p:nvSpPr>
            <p:spPr>
              <a:xfrm>
                <a:off x="1678648" y="1456314"/>
                <a:ext cx="220558" cy="99858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6" name="Picture 185">
                <a:extLst>
                  <a:ext uri="{FF2B5EF4-FFF2-40B4-BE49-F238E27FC236}">
                    <a16:creationId xmlns:a16="http://schemas.microsoft.com/office/drawing/2014/main" id="{F00D4EFA-BC85-4F91-809A-F143694E1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4446" y="1162287"/>
                <a:ext cx="724202" cy="724202"/>
              </a:xfrm>
              <a:prstGeom prst="rect">
                <a:avLst/>
              </a:prstGeom>
            </p:spPr>
          </p:pic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35ED6C6B-1F23-1EB5-FE6E-9B1A3D8D9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41267" y="1222409"/>
                <a:ext cx="638534" cy="607057"/>
              </a:xfrm>
              <a:prstGeom prst="rect">
                <a:avLst/>
              </a:prstGeom>
            </p:spPr>
          </p:pic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1AFAE77-8394-2C80-85CE-B4F5E4EDA3D5}"/>
              </a:ext>
            </a:extLst>
          </p:cNvPr>
          <p:cNvGrpSpPr/>
          <p:nvPr/>
        </p:nvGrpSpPr>
        <p:grpSpPr>
          <a:xfrm>
            <a:off x="9489048" y="5226433"/>
            <a:ext cx="2675171" cy="1282094"/>
            <a:chOff x="638622" y="5289167"/>
            <a:chExt cx="2970694" cy="1397881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5890D8BF-A01C-E8EE-2E32-EDF1CBD3FE7B}"/>
                </a:ext>
              </a:extLst>
            </p:cNvPr>
            <p:cNvGrpSpPr/>
            <p:nvPr/>
          </p:nvGrpSpPr>
          <p:grpSpPr>
            <a:xfrm>
              <a:off x="1349240" y="5548960"/>
              <a:ext cx="2048918" cy="1068241"/>
              <a:chOff x="2559715" y="4097550"/>
              <a:chExt cx="2048918" cy="1068241"/>
            </a:xfrm>
          </p:grpSpPr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4025F9B1-BD2F-AF6B-78C2-88C7088C1B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248847" y="4257873"/>
                <a:ext cx="744515" cy="118872"/>
              </a:xfrm>
              <a:prstGeom prst="rect">
                <a:avLst/>
              </a:prstGeom>
            </p:spPr>
          </p:pic>
          <p:pic>
            <p:nvPicPr>
              <p:cNvPr id="199" name="Picture 198">
                <a:extLst>
                  <a:ext uri="{FF2B5EF4-FFF2-40B4-BE49-F238E27FC236}">
                    <a16:creationId xmlns:a16="http://schemas.microsoft.com/office/drawing/2014/main" id="{3624CC62-ED9B-1196-FB4B-49008B4325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48847" y="4696140"/>
                <a:ext cx="987708" cy="124324"/>
              </a:xfrm>
              <a:prstGeom prst="rect">
                <a:avLst/>
              </a:prstGeom>
            </p:spPr>
          </p:pic>
          <p:pic>
            <p:nvPicPr>
              <p:cNvPr id="200" name="Picture 199">
                <a:extLst>
                  <a:ext uri="{FF2B5EF4-FFF2-40B4-BE49-F238E27FC236}">
                    <a16:creationId xmlns:a16="http://schemas.microsoft.com/office/drawing/2014/main" id="{B563D8B3-C10B-8ED3-0F5C-682ABBDC1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94682" y="4917022"/>
                <a:ext cx="1413951" cy="118872"/>
              </a:xfrm>
              <a:prstGeom prst="rect">
                <a:avLst/>
              </a:prstGeom>
            </p:spPr>
          </p:pic>
          <p:sp>
            <p:nvSpPr>
              <p:cNvPr id="201" name="Left-Right Arrow 200">
                <a:extLst>
                  <a:ext uri="{FF2B5EF4-FFF2-40B4-BE49-F238E27FC236}">
                    <a16:creationId xmlns:a16="http://schemas.microsoft.com/office/drawing/2014/main" id="{CAD8F78A-7F9A-EBF3-A021-27C49EE6ACE9}"/>
                  </a:ext>
                </a:extLst>
              </p:cNvPr>
              <p:cNvSpPr/>
              <p:nvPr/>
            </p:nvSpPr>
            <p:spPr>
              <a:xfrm>
                <a:off x="2559715" y="4599582"/>
                <a:ext cx="227640" cy="99858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8C3CA26F-4A5F-84BB-5650-2A795EF65D9C}"/>
                  </a:ext>
                </a:extLst>
              </p:cNvPr>
              <p:cNvGrpSpPr/>
              <p:nvPr/>
            </p:nvGrpSpPr>
            <p:grpSpPr>
              <a:xfrm>
                <a:off x="2877249" y="4543982"/>
                <a:ext cx="213920" cy="171425"/>
                <a:chOff x="5476969" y="4036617"/>
                <a:chExt cx="219662" cy="171425"/>
              </a:xfrm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C878C83F-81E7-6D7A-2402-736A687E889D}"/>
                    </a:ext>
                  </a:extLst>
                </p:cNvPr>
                <p:cNvSpPr/>
                <p:nvPr/>
              </p:nvSpPr>
              <p:spPr>
                <a:xfrm>
                  <a:off x="5476969" y="4036617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0" name="Picture 209">
                  <a:extLst>
                    <a:ext uri="{FF2B5EF4-FFF2-40B4-BE49-F238E27FC236}">
                      <a16:creationId xmlns:a16="http://schemas.microsoft.com/office/drawing/2014/main" id="{B5B3F20F-F974-B692-EA58-003F2E293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29923" y="4075901"/>
                  <a:ext cx="113754" cy="92856"/>
                </a:xfrm>
                <a:prstGeom prst="rect">
                  <a:avLst/>
                </a:prstGeom>
              </p:spPr>
            </p:pic>
          </p:grp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2B31B1D5-B745-23C6-D541-F3AABE01C2B4}"/>
                  </a:ext>
                </a:extLst>
              </p:cNvPr>
              <p:cNvCxnSpPr>
                <a:cxnSpLocks/>
                <a:stCxn id="209" idx="0"/>
              </p:cNvCxnSpPr>
              <p:nvPr/>
            </p:nvCxnSpPr>
            <p:spPr>
              <a:xfrm flipV="1">
                <a:off x="2984209" y="4097550"/>
                <a:ext cx="264638" cy="4464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1D0D9C2D-BDD7-0ED6-C497-D7C73920990A}"/>
                  </a:ext>
                </a:extLst>
              </p:cNvPr>
              <p:cNvCxnSpPr>
                <a:cxnSpLocks/>
                <a:stCxn id="209" idx="7"/>
                <a:endCxn id="198" idx="1"/>
              </p:cNvCxnSpPr>
              <p:nvPr/>
            </p:nvCxnSpPr>
            <p:spPr>
              <a:xfrm flipV="1">
                <a:off x="3059841" y="4317309"/>
                <a:ext cx="189006" cy="2517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461F241C-7735-F27E-0234-A0E2FA41AEA3}"/>
                  </a:ext>
                </a:extLst>
              </p:cNvPr>
              <p:cNvCxnSpPr>
                <a:cxnSpLocks/>
                <a:stCxn id="209" idx="6"/>
                <a:endCxn id="194" idx="1"/>
              </p:cNvCxnSpPr>
              <p:nvPr/>
            </p:nvCxnSpPr>
            <p:spPr>
              <a:xfrm flipV="1">
                <a:off x="3091169" y="4526913"/>
                <a:ext cx="162824" cy="102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27F436E4-5579-7500-40DA-0EF75DCA4261}"/>
                  </a:ext>
                </a:extLst>
              </p:cNvPr>
              <p:cNvCxnSpPr>
                <a:cxnSpLocks/>
                <a:stCxn id="209" idx="6"/>
                <a:endCxn id="199" idx="1"/>
              </p:cNvCxnSpPr>
              <p:nvPr/>
            </p:nvCxnSpPr>
            <p:spPr>
              <a:xfrm>
                <a:off x="3091169" y="4629695"/>
                <a:ext cx="157678" cy="1286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1536894A-AE01-3900-0C68-2FDBECEB3495}"/>
                  </a:ext>
                </a:extLst>
              </p:cNvPr>
              <p:cNvCxnSpPr>
                <a:cxnSpLocks/>
                <a:stCxn id="209" idx="5"/>
                <a:endCxn id="200" idx="1"/>
              </p:cNvCxnSpPr>
              <p:nvPr/>
            </p:nvCxnSpPr>
            <p:spPr>
              <a:xfrm>
                <a:off x="3059841" y="4690302"/>
                <a:ext cx="134841" cy="286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365E76C7-0B8E-E862-A7E9-EA1635701835}"/>
                  </a:ext>
                </a:extLst>
              </p:cNvPr>
              <p:cNvCxnSpPr>
                <a:cxnSpLocks/>
                <a:stCxn id="209" idx="4"/>
                <a:endCxn id="195" idx="1"/>
              </p:cNvCxnSpPr>
              <p:nvPr/>
            </p:nvCxnSpPr>
            <p:spPr>
              <a:xfrm>
                <a:off x="2984209" y="4715407"/>
                <a:ext cx="168298" cy="4503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2F99ADC5-FAC8-B720-BA97-4847F57FE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017552" y="5498079"/>
              <a:ext cx="416762" cy="95360"/>
            </a:xfrm>
            <a:prstGeom prst="rect">
              <a:avLst/>
            </a:prstGeom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B6B71262-E289-F6DA-067B-5C49F5482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036222" y="5289167"/>
              <a:ext cx="783140" cy="125598"/>
            </a:xfrm>
            <a:prstGeom prst="rect">
              <a:avLst/>
            </a:prstGeom>
          </p:spPr>
        </p:pic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3E0B6A40-5A3B-8FF1-6CD9-A16FA03BA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043518" y="5914036"/>
              <a:ext cx="1145817" cy="128574"/>
            </a:xfrm>
            <a:prstGeom prst="rect">
              <a:avLst/>
            </a:prstGeom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D82936E9-B62B-80F9-50AE-6FF7382E5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942032" y="6547354"/>
              <a:ext cx="1667284" cy="139694"/>
            </a:xfrm>
            <a:prstGeom prst="rect">
              <a:avLst/>
            </a:prstGeom>
          </p:spPr>
        </p:pic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3B1ECF3A-8647-6B5C-D5C5-2B151DB66937}"/>
                </a:ext>
              </a:extLst>
            </p:cNvPr>
            <p:cNvCxnSpPr>
              <a:cxnSpLocks/>
              <a:stCxn id="209" idx="0"/>
              <a:endCxn id="193" idx="1"/>
            </p:cNvCxnSpPr>
            <p:nvPr/>
          </p:nvCxnSpPr>
          <p:spPr>
            <a:xfrm flipV="1">
              <a:off x="1773734" y="5351966"/>
              <a:ext cx="262488" cy="643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AFFAED5F-E115-408A-4B65-D7F8921A2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38622" y="5728259"/>
              <a:ext cx="665671" cy="665671"/>
            </a:xfrm>
            <a:prstGeom prst="rect">
              <a:avLst/>
            </a:prstGeom>
          </p:spPr>
        </p:pic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B154E026-FDAC-1982-20AB-A2B24076FE8D}"/>
              </a:ext>
            </a:extLst>
          </p:cNvPr>
          <p:cNvGrpSpPr/>
          <p:nvPr/>
        </p:nvGrpSpPr>
        <p:grpSpPr>
          <a:xfrm>
            <a:off x="10327531" y="4492470"/>
            <a:ext cx="782408" cy="283443"/>
            <a:chOff x="2219668" y="91774"/>
            <a:chExt cx="782408" cy="283443"/>
          </a:xfrm>
        </p:grpSpPr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07E1F1AC-66EB-B4B1-2334-1F5208088B87}"/>
                </a:ext>
              </a:extLst>
            </p:cNvPr>
            <p:cNvSpPr/>
            <p:nvPr/>
          </p:nvSpPr>
          <p:spPr>
            <a:xfrm>
              <a:off x="2219668" y="108272"/>
              <a:ext cx="782408" cy="26694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84DFAC49-D4BF-E8B7-D98D-5F9230EE3B90}"/>
                </a:ext>
              </a:extLst>
            </p:cNvPr>
            <p:cNvSpPr txBox="1"/>
            <p:nvPr/>
          </p:nvSpPr>
          <p:spPr>
            <a:xfrm>
              <a:off x="2257850" y="91774"/>
              <a:ext cx="74422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/>
                <a:t>Expert5</a:t>
              </a:r>
            </a:p>
          </p:txBody>
        </p:sp>
      </p:grpSp>
      <p:sp>
        <p:nvSpPr>
          <p:cNvPr id="216" name="Right Brace 215">
            <a:extLst>
              <a:ext uri="{FF2B5EF4-FFF2-40B4-BE49-F238E27FC236}">
                <a16:creationId xmlns:a16="http://schemas.microsoft.com/office/drawing/2014/main" id="{BBF7CE77-D217-6281-3C4E-542A97FE26F5}"/>
              </a:ext>
            </a:extLst>
          </p:cNvPr>
          <p:cNvSpPr/>
          <p:nvPr/>
        </p:nvSpPr>
        <p:spPr>
          <a:xfrm rot="16200000">
            <a:off x="10575827" y="3597650"/>
            <a:ext cx="366634" cy="2810150"/>
          </a:xfrm>
          <a:prstGeom prst="rightBrac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4D98DA80-0554-72E4-EAE9-9290B543A2B4}"/>
              </a:ext>
            </a:extLst>
          </p:cNvPr>
          <p:cNvGrpSpPr/>
          <p:nvPr/>
        </p:nvGrpSpPr>
        <p:grpSpPr>
          <a:xfrm>
            <a:off x="279579" y="947464"/>
            <a:ext cx="2282551" cy="2192196"/>
            <a:chOff x="-108283" y="899334"/>
            <a:chExt cx="2282551" cy="2192196"/>
          </a:xfrm>
        </p:grpSpPr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DAE5020D-814D-5D87-CDBD-088144B4E2F0}"/>
                </a:ext>
              </a:extLst>
            </p:cNvPr>
            <p:cNvSpPr txBox="1"/>
            <p:nvPr/>
          </p:nvSpPr>
          <p:spPr>
            <a:xfrm>
              <a:off x="391949" y="899334"/>
              <a:ext cx="13751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Post-hoc</a:t>
              </a:r>
            </a:p>
            <a:p>
              <a:r>
                <a:rPr lang="en-US" dirty="0"/>
                <a:t>Explanations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CABE9A1-6D4E-E62F-A665-3C8DA97AC2D8}"/>
                </a:ext>
              </a:extLst>
            </p:cNvPr>
            <p:cNvSpPr txBox="1"/>
            <p:nvPr/>
          </p:nvSpPr>
          <p:spPr>
            <a:xfrm>
              <a:off x="391949" y="2445199"/>
              <a:ext cx="1420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Interpretable</a:t>
              </a:r>
            </a:p>
            <a:p>
              <a:r>
                <a:rPr lang="en-US" dirty="0"/>
                <a:t>by design</a:t>
              </a:r>
            </a:p>
          </p:txBody>
        </p:sp>
        <p:sp>
          <p:nvSpPr>
            <p:cNvPr id="222" name="Curved Right Arrow 221">
              <a:extLst>
                <a:ext uri="{FF2B5EF4-FFF2-40B4-BE49-F238E27FC236}">
                  <a16:creationId xmlns:a16="http://schemas.microsoft.com/office/drawing/2014/main" id="{3B392FCE-3D53-0710-7464-CF17CB4BE16E}"/>
                </a:ext>
              </a:extLst>
            </p:cNvPr>
            <p:cNvSpPr/>
            <p:nvPr/>
          </p:nvSpPr>
          <p:spPr>
            <a:xfrm rot="10800000">
              <a:off x="1691149" y="1084594"/>
              <a:ext cx="483119" cy="1860619"/>
            </a:xfrm>
            <a:prstGeom prst="curved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3" name="Curved Right Arrow 222">
              <a:extLst>
                <a:ext uri="{FF2B5EF4-FFF2-40B4-BE49-F238E27FC236}">
                  <a16:creationId xmlns:a16="http://schemas.microsoft.com/office/drawing/2014/main" id="{64215FAF-7AE0-5477-B875-762F5390C120}"/>
                </a:ext>
              </a:extLst>
            </p:cNvPr>
            <p:cNvSpPr/>
            <p:nvPr/>
          </p:nvSpPr>
          <p:spPr>
            <a:xfrm>
              <a:off x="-108283" y="1195017"/>
              <a:ext cx="483119" cy="1860619"/>
            </a:xfrm>
            <a:prstGeom prst="curved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5937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3475BC-DD5D-81E2-4527-588606847995}"/>
              </a:ext>
            </a:extLst>
          </p:cNvPr>
          <p:cNvSpPr txBox="1"/>
          <p:nvPr/>
        </p:nvSpPr>
        <p:spPr>
          <a:xfrm>
            <a:off x="4474028" y="2921168"/>
            <a:ext cx="34088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74278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ACF985-F1CB-F117-28BC-974FD22ED515}"/>
              </a:ext>
            </a:extLst>
          </p:cNvPr>
          <p:cNvGrpSpPr/>
          <p:nvPr/>
        </p:nvGrpSpPr>
        <p:grpSpPr>
          <a:xfrm>
            <a:off x="0" y="0"/>
            <a:ext cx="11851456" cy="3351374"/>
            <a:chOff x="280835" y="1457324"/>
            <a:chExt cx="11851456" cy="335137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8911A8-C138-AA08-86C1-BAB76EE0F065}"/>
                </a:ext>
              </a:extLst>
            </p:cNvPr>
            <p:cNvGrpSpPr/>
            <p:nvPr/>
          </p:nvGrpSpPr>
          <p:grpSpPr>
            <a:xfrm>
              <a:off x="280835" y="1506322"/>
              <a:ext cx="3445336" cy="3302376"/>
              <a:chOff x="2485439" y="3429000"/>
              <a:chExt cx="3445336" cy="3302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2273E92-0444-CFA1-803F-A99FDE349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5439" y="3429000"/>
                <a:ext cx="3445336" cy="330237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E98141-EBEA-3BA6-11BA-32FF48A9E201}"/>
                  </a:ext>
                </a:extLst>
              </p:cNvPr>
              <p:cNvSpPr txBox="1"/>
              <p:nvPr/>
            </p:nvSpPr>
            <p:spPr>
              <a:xfrm>
                <a:off x="3969793" y="3976277"/>
                <a:ext cx="5180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??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610EA4-8C46-65E4-7447-8A3DDF68A69A}"/>
                  </a:ext>
                </a:extLst>
              </p:cNvPr>
              <p:cNvSpPr txBox="1"/>
              <p:nvPr/>
            </p:nvSpPr>
            <p:spPr>
              <a:xfrm>
                <a:off x="2936859" y="5058594"/>
                <a:ext cx="84991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CNN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08E4B8-953F-A265-9BF2-5C4AAD4AB0EB}"/>
                  </a:ext>
                </a:extLst>
              </p:cNvPr>
              <p:cNvSpPr txBox="1"/>
              <p:nvPr/>
            </p:nvSpPr>
            <p:spPr>
              <a:xfrm>
                <a:off x="4487884" y="4922939"/>
                <a:ext cx="937757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BERT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GPT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42DDFB-22A8-AE4C-B580-7E6C5C3D4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5831" y="1457324"/>
              <a:ext cx="3666460" cy="3351374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C8B8674-0125-A36D-0EAB-DBAA6F0D4DCF}"/>
                </a:ext>
              </a:extLst>
            </p:cNvPr>
            <p:cNvCxnSpPr>
              <a:cxnSpLocks/>
            </p:cNvCxnSpPr>
            <p:nvPr/>
          </p:nvCxnSpPr>
          <p:spPr>
            <a:xfrm>
              <a:off x="3980985" y="3429000"/>
              <a:ext cx="4817327" cy="0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6C5F93-E510-5DE3-EFFD-8B4562877C72}"/>
                </a:ext>
              </a:extLst>
            </p:cNvPr>
            <p:cNvSpPr txBox="1"/>
            <p:nvPr/>
          </p:nvSpPr>
          <p:spPr>
            <a:xfrm>
              <a:off x="4002046" y="3000261"/>
              <a:ext cx="46399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X-AI attempts to open the black box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F27A6C27-CBE6-EA63-81FB-36809C96A238}"/>
              </a:ext>
            </a:extLst>
          </p:cNvPr>
          <p:cNvSpPr/>
          <p:nvPr/>
        </p:nvSpPr>
        <p:spPr>
          <a:xfrm rot="16200000">
            <a:off x="5412862" y="514270"/>
            <a:ext cx="1391901" cy="4437559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E024C-1528-D8DE-9108-4D15C749DE3A}"/>
              </a:ext>
            </a:extLst>
          </p:cNvPr>
          <p:cNvSpPr txBox="1"/>
          <p:nvPr/>
        </p:nvSpPr>
        <p:spPr>
          <a:xfrm>
            <a:off x="3282100" y="3343369"/>
            <a:ext cx="1578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Post-Hoc</a:t>
            </a:r>
            <a:r>
              <a:rPr lang="en-US" sz="2800" b="1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278B3F-6142-F27A-DA80-7880348448DB}"/>
              </a:ext>
            </a:extLst>
          </p:cNvPr>
          <p:cNvSpPr txBox="1"/>
          <p:nvPr/>
        </p:nvSpPr>
        <p:spPr>
          <a:xfrm>
            <a:off x="6769915" y="3351374"/>
            <a:ext cx="39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alpha val="35000"/>
                  </a:schemeClr>
                </a:solidFill>
              </a:rPr>
              <a:t>Interpretable by design</a:t>
            </a:r>
            <a:r>
              <a:rPr lang="en-US" sz="2800" b="1" dirty="0">
                <a:solidFill>
                  <a:schemeClr val="tx1">
                    <a:alpha val="35000"/>
                  </a:schemeClr>
                </a:solidFill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CD9D76-893C-FD10-63FA-77D0A62464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203371" y="4073048"/>
            <a:ext cx="763691" cy="8939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A9753C-A0C9-E2F1-9909-837A55242E5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1718953" y="3969387"/>
            <a:ext cx="1035822" cy="10358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1563FC-CA0E-38FB-1E5C-A3A2FB1056FC}"/>
              </a:ext>
            </a:extLst>
          </p:cNvPr>
          <p:cNvSpPr txBox="1"/>
          <p:nvPr/>
        </p:nvSpPr>
        <p:spPr>
          <a:xfrm>
            <a:off x="-1" y="5688655"/>
            <a:ext cx="50180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NBDT [Wan et al., ICLR ’22]</a:t>
            </a:r>
          </a:p>
          <a:p>
            <a:r>
              <a:rPr lang="en-US" sz="1400" dirty="0"/>
              <a:t>Grad-CAM [</a:t>
            </a:r>
            <a:r>
              <a:rPr lang="en-US" sz="1400" dirty="0" err="1"/>
              <a:t>Selvaraju</a:t>
            </a:r>
            <a:r>
              <a:rPr lang="en-US" sz="1400" dirty="0"/>
              <a:t> et al., ICCV ’19]</a:t>
            </a:r>
          </a:p>
          <a:p>
            <a:r>
              <a:rPr lang="en-US" sz="1400" dirty="0"/>
              <a:t>Integrated-Gradient [Sundararajan et al., ICML ‘17]</a:t>
            </a:r>
          </a:p>
          <a:p>
            <a:r>
              <a:rPr lang="en-US" sz="1400" dirty="0"/>
              <a:t>TCAV [Kim et al., ICML ‘17]</a:t>
            </a:r>
          </a:p>
          <a:p>
            <a:r>
              <a:rPr lang="en-US" sz="1400" dirty="0"/>
              <a:t>Concept Activation Regions [</a:t>
            </a:r>
            <a:r>
              <a:rPr lang="en-US" sz="1400" dirty="0" err="1"/>
              <a:t>Crabbé</a:t>
            </a:r>
            <a:r>
              <a:rPr lang="en-US" sz="1400" dirty="0"/>
              <a:t> et al., </a:t>
            </a:r>
            <a:r>
              <a:rPr lang="en-US" sz="1400" dirty="0" err="1"/>
              <a:t>Neurips</a:t>
            </a:r>
            <a:r>
              <a:rPr lang="en-US" sz="1400" dirty="0"/>
              <a:t> ‘22]</a:t>
            </a:r>
          </a:p>
        </p:txBody>
      </p:sp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FDC13451-8C5D-2EDC-D03A-561F7C5DA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0202" y="3826667"/>
            <a:ext cx="3123073" cy="219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83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ACF985-F1CB-F117-28BC-974FD22ED515}"/>
              </a:ext>
            </a:extLst>
          </p:cNvPr>
          <p:cNvGrpSpPr/>
          <p:nvPr/>
        </p:nvGrpSpPr>
        <p:grpSpPr>
          <a:xfrm>
            <a:off x="0" y="0"/>
            <a:ext cx="11851456" cy="3351374"/>
            <a:chOff x="280835" y="1457324"/>
            <a:chExt cx="11851456" cy="335137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8911A8-C138-AA08-86C1-BAB76EE0F065}"/>
                </a:ext>
              </a:extLst>
            </p:cNvPr>
            <p:cNvGrpSpPr/>
            <p:nvPr/>
          </p:nvGrpSpPr>
          <p:grpSpPr>
            <a:xfrm>
              <a:off x="280835" y="1506322"/>
              <a:ext cx="3445336" cy="3302376"/>
              <a:chOff x="2485439" y="3429000"/>
              <a:chExt cx="3445336" cy="3302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2273E92-0444-CFA1-803F-A99FDE349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5439" y="3429000"/>
                <a:ext cx="3445336" cy="330237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E98141-EBEA-3BA6-11BA-32FF48A9E201}"/>
                  </a:ext>
                </a:extLst>
              </p:cNvPr>
              <p:cNvSpPr txBox="1"/>
              <p:nvPr/>
            </p:nvSpPr>
            <p:spPr>
              <a:xfrm>
                <a:off x="3969793" y="3976277"/>
                <a:ext cx="5180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??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610EA4-8C46-65E4-7447-8A3DDF68A69A}"/>
                  </a:ext>
                </a:extLst>
              </p:cNvPr>
              <p:cNvSpPr txBox="1"/>
              <p:nvPr/>
            </p:nvSpPr>
            <p:spPr>
              <a:xfrm>
                <a:off x="2936859" y="5058594"/>
                <a:ext cx="84991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CNN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08E4B8-953F-A265-9BF2-5C4AAD4AB0EB}"/>
                  </a:ext>
                </a:extLst>
              </p:cNvPr>
              <p:cNvSpPr txBox="1"/>
              <p:nvPr/>
            </p:nvSpPr>
            <p:spPr>
              <a:xfrm>
                <a:off x="4487884" y="4922939"/>
                <a:ext cx="937757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BERT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GPT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42DDFB-22A8-AE4C-B580-7E6C5C3D4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5831" y="1457324"/>
              <a:ext cx="3666460" cy="3351374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C8B8674-0125-A36D-0EAB-DBAA6F0D4DCF}"/>
                </a:ext>
              </a:extLst>
            </p:cNvPr>
            <p:cNvCxnSpPr>
              <a:cxnSpLocks/>
            </p:cNvCxnSpPr>
            <p:nvPr/>
          </p:nvCxnSpPr>
          <p:spPr>
            <a:xfrm>
              <a:off x="3980985" y="3429000"/>
              <a:ext cx="4817327" cy="0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6C5F93-E510-5DE3-EFFD-8B4562877C72}"/>
                </a:ext>
              </a:extLst>
            </p:cNvPr>
            <p:cNvSpPr txBox="1"/>
            <p:nvPr/>
          </p:nvSpPr>
          <p:spPr>
            <a:xfrm>
              <a:off x="4002046" y="3000261"/>
              <a:ext cx="46399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X-AI attempts to open the black box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F27A6C27-CBE6-EA63-81FB-36809C96A238}"/>
              </a:ext>
            </a:extLst>
          </p:cNvPr>
          <p:cNvSpPr/>
          <p:nvPr/>
        </p:nvSpPr>
        <p:spPr>
          <a:xfrm rot="16200000">
            <a:off x="5412862" y="514270"/>
            <a:ext cx="1391901" cy="4437559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E024C-1528-D8DE-9108-4D15C749DE3A}"/>
              </a:ext>
            </a:extLst>
          </p:cNvPr>
          <p:cNvSpPr txBox="1"/>
          <p:nvPr/>
        </p:nvSpPr>
        <p:spPr>
          <a:xfrm>
            <a:off x="3282100" y="3343369"/>
            <a:ext cx="1578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Post-Hoc</a:t>
            </a:r>
            <a:r>
              <a:rPr lang="en-US" sz="2800" b="1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278B3F-6142-F27A-DA80-7880348448DB}"/>
              </a:ext>
            </a:extLst>
          </p:cNvPr>
          <p:cNvSpPr txBox="1"/>
          <p:nvPr/>
        </p:nvSpPr>
        <p:spPr>
          <a:xfrm>
            <a:off x="6769915" y="3351374"/>
            <a:ext cx="39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alpha val="35000"/>
                  </a:schemeClr>
                </a:solidFill>
              </a:rPr>
              <a:t>Interpretable by design</a:t>
            </a:r>
            <a:r>
              <a:rPr lang="en-US" sz="2800" b="1" dirty="0">
                <a:solidFill>
                  <a:schemeClr val="tx1">
                    <a:alpha val="35000"/>
                  </a:schemeClr>
                </a:solidFill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CD9D76-893C-FD10-63FA-77D0A62464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203371" y="4073048"/>
            <a:ext cx="763691" cy="8939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A9753C-A0C9-E2F1-9909-837A55242E5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5000"/>
          </a:blip>
          <a:stretch>
            <a:fillRect/>
          </a:stretch>
        </p:blipFill>
        <p:spPr>
          <a:xfrm>
            <a:off x="1718953" y="3969387"/>
            <a:ext cx="1035822" cy="10358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1563FC-CA0E-38FB-1E5C-A3A2FB1056FC}"/>
              </a:ext>
            </a:extLst>
          </p:cNvPr>
          <p:cNvSpPr txBox="1"/>
          <p:nvPr/>
        </p:nvSpPr>
        <p:spPr>
          <a:xfrm>
            <a:off x="-1" y="5688655"/>
            <a:ext cx="50180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NBDT [Wan et al., ICLR ’22]</a:t>
            </a:r>
          </a:p>
          <a:p>
            <a:r>
              <a:rPr lang="en-US" sz="1400" dirty="0"/>
              <a:t>Grad-CAM [</a:t>
            </a:r>
            <a:r>
              <a:rPr lang="en-US" sz="1400" dirty="0" err="1"/>
              <a:t>Selvaraju</a:t>
            </a:r>
            <a:r>
              <a:rPr lang="en-US" sz="1400" dirty="0"/>
              <a:t> et al., ICCV ’19]</a:t>
            </a:r>
          </a:p>
          <a:p>
            <a:r>
              <a:rPr lang="en-US" sz="1400" dirty="0"/>
              <a:t>Integrated-Gradient [Sundararajan et al., ICML ‘17]</a:t>
            </a:r>
          </a:p>
          <a:p>
            <a:r>
              <a:rPr lang="en-US" sz="1400" dirty="0"/>
              <a:t>TCAV [Kim et al., ICML ‘17]</a:t>
            </a:r>
          </a:p>
          <a:p>
            <a:r>
              <a:rPr lang="en-US" sz="1400" dirty="0"/>
              <a:t>Concept Activation Regions [</a:t>
            </a:r>
            <a:r>
              <a:rPr lang="en-US" sz="1400" dirty="0" err="1"/>
              <a:t>Crabbé</a:t>
            </a:r>
            <a:r>
              <a:rPr lang="en-US" sz="1400" dirty="0"/>
              <a:t> et al., </a:t>
            </a:r>
            <a:r>
              <a:rPr lang="en-US" sz="1400" dirty="0" err="1"/>
              <a:t>Neurips</a:t>
            </a:r>
            <a:r>
              <a:rPr lang="en-US" sz="1400" dirty="0"/>
              <a:t> ‘22]</a:t>
            </a:r>
          </a:p>
        </p:txBody>
      </p:sp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FDC13451-8C5D-2EDC-D03A-561F7C5DA2D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2940202" y="3826667"/>
            <a:ext cx="3123073" cy="21949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12C544-3BD6-A8F2-73B3-28513382F5A6}"/>
              </a:ext>
            </a:extLst>
          </p:cNvPr>
          <p:cNvSpPr txBox="1"/>
          <p:nvPr/>
        </p:nvSpPr>
        <p:spPr>
          <a:xfrm rot="20026986">
            <a:off x="2172011" y="4552924"/>
            <a:ext cx="2474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4054423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ACF985-F1CB-F117-28BC-974FD22ED515}"/>
              </a:ext>
            </a:extLst>
          </p:cNvPr>
          <p:cNvGrpSpPr/>
          <p:nvPr/>
        </p:nvGrpSpPr>
        <p:grpSpPr>
          <a:xfrm>
            <a:off x="0" y="0"/>
            <a:ext cx="11851456" cy="3351374"/>
            <a:chOff x="280835" y="1457324"/>
            <a:chExt cx="11851456" cy="335137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8911A8-C138-AA08-86C1-BAB76EE0F065}"/>
                </a:ext>
              </a:extLst>
            </p:cNvPr>
            <p:cNvGrpSpPr/>
            <p:nvPr/>
          </p:nvGrpSpPr>
          <p:grpSpPr>
            <a:xfrm>
              <a:off x="280835" y="1506322"/>
              <a:ext cx="3445336" cy="3302376"/>
              <a:chOff x="2485439" y="3429000"/>
              <a:chExt cx="3445336" cy="3302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2273E92-0444-CFA1-803F-A99FDE349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5439" y="3429000"/>
                <a:ext cx="3445336" cy="330237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E98141-EBEA-3BA6-11BA-32FF48A9E201}"/>
                  </a:ext>
                </a:extLst>
              </p:cNvPr>
              <p:cNvSpPr txBox="1"/>
              <p:nvPr/>
            </p:nvSpPr>
            <p:spPr>
              <a:xfrm>
                <a:off x="3969793" y="3976277"/>
                <a:ext cx="5180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??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610EA4-8C46-65E4-7447-8A3DDF68A69A}"/>
                  </a:ext>
                </a:extLst>
              </p:cNvPr>
              <p:cNvSpPr txBox="1"/>
              <p:nvPr/>
            </p:nvSpPr>
            <p:spPr>
              <a:xfrm>
                <a:off x="2936859" y="5058594"/>
                <a:ext cx="84991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CNN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08E4B8-953F-A265-9BF2-5C4AAD4AB0EB}"/>
                  </a:ext>
                </a:extLst>
              </p:cNvPr>
              <p:cNvSpPr txBox="1"/>
              <p:nvPr/>
            </p:nvSpPr>
            <p:spPr>
              <a:xfrm>
                <a:off x="4487884" y="4922939"/>
                <a:ext cx="937757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BERT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GPT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42DDFB-22A8-AE4C-B580-7E6C5C3D4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5831" y="1457324"/>
              <a:ext cx="3666460" cy="3351374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C8B8674-0125-A36D-0EAB-DBAA6F0D4DCF}"/>
                </a:ext>
              </a:extLst>
            </p:cNvPr>
            <p:cNvCxnSpPr>
              <a:cxnSpLocks/>
            </p:cNvCxnSpPr>
            <p:nvPr/>
          </p:nvCxnSpPr>
          <p:spPr>
            <a:xfrm>
              <a:off x="3980985" y="3429000"/>
              <a:ext cx="4817327" cy="0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6C5F93-E510-5DE3-EFFD-8B4562877C72}"/>
                </a:ext>
              </a:extLst>
            </p:cNvPr>
            <p:cNvSpPr txBox="1"/>
            <p:nvPr/>
          </p:nvSpPr>
          <p:spPr>
            <a:xfrm>
              <a:off x="4002046" y="3000261"/>
              <a:ext cx="46399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X-AI attempts to open the black box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F27A6C27-CBE6-EA63-81FB-36809C96A238}"/>
              </a:ext>
            </a:extLst>
          </p:cNvPr>
          <p:cNvSpPr/>
          <p:nvPr/>
        </p:nvSpPr>
        <p:spPr>
          <a:xfrm rot="16200000">
            <a:off x="5412862" y="514270"/>
            <a:ext cx="1391901" cy="4437559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278B3F-6142-F27A-DA80-7880348448DB}"/>
              </a:ext>
            </a:extLst>
          </p:cNvPr>
          <p:cNvSpPr txBox="1"/>
          <p:nvPr/>
        </p:nvSpPr>
        <p:spPr>
          <a:xfrm>
            <a:off x="6769915" y="3351374"/>
            <a:ext cx="39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Interpretable by design</a:t>
            </a:r>
            <a:r>
              <a:rPr lang="en-US" sz="2800" b="1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F712C-8CF8-0A0F-6D1D-0903A9D48FAB}"/>
              </a:ext>
            </a:extLst>
          </p:cNvPr>
          <p:cNvGrpSpPr/>
          <p:nvPr/>
        </p:nvGrpSpPr>
        <p:grpSpPr>
          <a:xfrm>
            <a:off x="-1" y="3343369"/>
            <a:ext cx="6041174" cy="3514837"/>
            <a:chOff x="-1" y="3343369"/>
            <a:chExt cx="6041174" cy="35148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BE024C-1528-D8DE-9108-4D15C749DE3A}"/>
                </a:ext>
              </a:extLst>
            </p:cNvPr>
            <p:cNvSpPr txBox="1"/>
            <p:nvPr/>
          </p:nvSpPr>
          <p:spPr>
            <a:xfrm>
              <a:off x="3282100" y="3343369"/>
              <a:ext cx="1578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alpha val="36000"/>
                    </a:schemeClr>
                  </a:solidFill>
                </a:rPr>
                <a:t>Post-Hoc</a:t>
              </a:r>
              <a:r>
                <a:rPr lang="en-US" sz="2800" b="1" dirty="0"/>
                <a:t> 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2CD9D76-893C-FD10-63FA-77D0A624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198817" y="3871040"/>
              <a:ext cx="1355117" cy="158622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A9753C-A0C9-E2F1-9909-837A55242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1650243" y="3864325"/>
              <a:ext cx="1631857" cy="16318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1563FC-CA0E-38FB-1E5C-A3A2FB1056FC}"/>
                </a:ext>
              </a:extLst>
            </p:cNvPr>
            <p:cNvSpPr txBox="1"/>
            <p:nvPr/>
          </p:nvSpPr>
          <p:spPr>
            <a:xfrm>
              <a:off x="-1" y="5688655"/>
              <a:ext cx="501804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NBDT [Wan et al., ICLR ’22]</a:t>
              </a:r>
            </a:p>
            <a:p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Grad-CAM [</a:t>
              </a:r>
              <a:r>
                <a:rPr lang="en-US" sz="1400" dirty="0" err="1">
                  <a:solidFill>
                    <a:schemeClr val="tx1">
                      <a:alpha val="39811"/>
                    </a:schemeClr>
                  </a:solidFill>
                </a:rPr>
                <a:t>Selvaraju</a:t>
              </a:r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 et al., ICCV ’19]</a:t>
              </a:r>
            </a:p>
            <a:p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Integrated-Gradient [Sundararajan et al., ICML ‘17]</a:t>
              </a:r>
            </a:p>
            <a:p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TCAV [Kim et al., ICML ‘17]</a:t>
              </a:r>
            </a:p>
            <a:p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Concept Activation Regions [</a:t>
              </a:r>
              <a:r>
                <a:rPr lang="en-US" sz="1400" dirty="0" err="1">
                  <a:solidFill>
                    <a:schemeClr val="tx1">
                      <a:alpha val="39811"/>
                    </a:schemeClr>
                  </a:solidFill>
                </a:rPr>
                <a:t>Crabbé</a:t>
              </a:r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 et al., </a:t>
              </a:r>
              <a:r>
                <a:rPr lang="en-US" sz="1400" dirty="0" err="1">
                  <a:solidFill>
                    <a:schemeClr val="tx1">
                      <a:alpha val="39811"/>
                    </a:schemeClr>
                  </a:solidFill>
                </a:rPr>
                <a:t>Neurips</a:t>
              </a:r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 ‘22]</a:t>
              </a:r>
            </a:p>
          </p:txBody>
        </p:sp>
        <p:pic>
          <p:nvPicPr>
            <p:cNvPr id="20" name="Picture 19" descr="Chart, bar chart&#10;&#10;Description automatically generated">
              <a:extLst>
                <a:ext uri="{FF2B5EF4-FFF2-40B4-BE49-F238E27FC236}">
                  <a16:creationId xmlns:a16="http://schemas.microsoft.com/office/drawing/2014/main" id="{70C99473-D817-5AD1-A69F-C9A387EC6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3328188" y="3781887"/>
              <a:ext cx="2712985" cy="1906768"/>
            </a:xfrm>
            <a:prstGeom prst="rect">
              <a:avLst/>
            </a:prstGeom>
          </p:spPr>
        </p:pic>
      </p:grpSp>
      <p:pic>
        <p:nvPicPr>
          <p:cNvPr id="19" name="Picture 18" descr="A picture containing text, colorful, different, same&#10;&#10;Description automatically generated">
            <a:extLst>
              <a:ext uri="{FF2B5EF4-FFF2-40B4-BE49-F238E27FC236}">
                <a16:creationId xmlns:a16="http://schemas.microsoft.com/office/drawing/2014/main" id="{3D59A396-B65F-36F1-CDD2-3137D236D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173" y="3850462"/>
            <a:ext cx="2143823" cy="2000398"/>
          </a:xfrm>
          <a:prstGeom prst="rect">
            <a:avLst/>
          </a:prstGeom>
        </p:spPr>
      </p:pic>
      <p:pic>
        <p:nvPicPr>
          <p:cNvPr id="24" name="Picture 23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CE792BD2-2FC7-D286-FA58-3D8B2DE9F8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4996" y="3976278"/>
            <a:ext cx="3908845" cy="15597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68761E-218A-2BFB-366A-EEACD18F58C8}"/>
              </a:ext>
            </a:extLst>
          </p:cNvPr>
          <p:cNvSpPr txBox="1"/>
          <p:nvPr/>
        </p:nvSpPr>
        <p:spPr>
          <a:xfrm>
            <a:off x="8507841" y="6273430"/>
            <a:ext cx="390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Concept Bottleneck Models [Koh et al., ICML ’20]</a:t>
            </a:r>
          </a:p>
          <a:p>
            <a:r>
              <a:rPr lang="en-US" sz="1400" dirty="0"/>
              <a:t>This Looks Like That [Chen et al., </a:t>
            </a:r>
            <a:r>
              <a:rPr lang="en-US" sz="1400" dirty="0" err="1"/>
              <a:t>Neurips</a:t>
            </a:r>
            <a:r>
              <a:rPr lang="en-US" sz="1400" dirty="0"/>
              <a:t> ’19]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2DC1DC-B6D1-FAF7-24FB-6EE62948F7B7}"/>
              </a:ext>
            </a:extLst>
          </p:cNvPr>
          <p:cNvSpPr txBox="1"/>
          <p:nvPr/>
        </p:nvSpPr>
        <p:spPr>
          <a:xfrm rot="20026986">
            <a:off x="2172011" y="4552924"/>
            <a:ext cx="2474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3900781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ACF985-F1CB-F117-28BC-974FD22ED515}"/>
              </a:ext>
            </a:extLst>
          </p:cNvPr>
          <p:cNvGrpSpPr/>
          <p:nvPr/>
        </p:nvGrpSpPr>
        <p:grpSpPr>
          <a:xfrm>
            <a:off x="0" y="0"/>
            <a:ext cx="11851456" cy="3351374"/>
            <a:chOff x="280835" y="1457324"/>
            <a:chExt cx="11851456" cy="335137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8911A8-C138-AA08-86C1-BAB76EE0F065}"/>
                </a:ext>
              </a:extLst>
            </p:cNvPr>
            <p:cNvGrpSpPr/>
            <p:nvPr/>
          </p:nvGrpSpPr>
          <p:grpSpPr>
            <a:xfrm>
              <a:off x="280835" y="1506322"/>
              <a:ext cx="3445336" cy="3302376"/>
              <a:chOff x="2485439" y="3429000"/>
              <a:chExt cx="3445336" cy="3302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2273E92-0444-CFA1-803F-A99FDE349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5439" y="3429000"/>
                <a:ext cx="3445336" cy="330237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E98141-EBEA-3BA6-11BA-32FF48A9E201}"/>
                  </a:ext>
                </a:extLst>
              </p:cNvPr>
              <p:cNvSpPr txBox="1"/>
              <p:nvPr/>
            </p:nvSpPr>
            <p:spPr>
              <a:xfrm>
                <a:off x="3969793" y="3976277"/>
                <a:ext cx="5180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??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610EA4-8C46-65E4-7447-8A3DDF68A69A}"/>
                  </a:ext>
                </a:extLst>
              </p:cNvPr>
              <p:cNvSpPr txBox="1"/>
              <p:nvPr/>
            </p:nvSpPr>
            <p:spPr>
              <a:xfrm>
                <a:off x="2936859" y="5058594"/>
                <a:ext cx="84991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CNN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08E4B8-953F-A265-9BF2-5C4AAD4AB0EB}"/>
                  </a:ext>
                </a:extLst>
              </p:cNvPr>
              <p:cNvSpPr txBox="1"/>
              <p:nvPr/>
            </p:nvSpPr>
            <p:spPr>
              <a:xfrm>
                <a:off x="4487884" y="4922939"/>
                <a:ext cx="937757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BERT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GPT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42DDFB-22A8-AE4C-B580-7E6C5C3D4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5831" y="1457324"/>
              <a:ext cx="3666460" cy="3351374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C8B8674-0125-A36D-0EAB-DBAA6F0D4DCF}"/>
                </a:ext>
              </a:extLst>
            </p:cNvPr>
            <p:cNvCxnSpPr>
              <a:cxnSpLocks/>
            </p:cNvCxnSpPr>
            <p:nvPr/>
          </p:nvCxnSpPr>
          <p:spPr>
            <a:xfrm>
              <a:off x="3980985" y="3429000"/>
              <a:ext cx="4817327" cy="0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6C5F93-E510-5DE3-EFFD-8B4562877C72}"/>
                </a:ext>
              </a:extLst>
            </p:cNvPr>
            <p:cNvSpPr txBox="1"/>
            <p:nvPr/>
          </p:nvSpPr>
          <p:spPr>
            <a:xfrm>
              <a:off x="4002046" y="3000261"/>
              <a:ext cx="46399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X-AI attempts to open the black box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F27A6C27-CBE6-EA63-81FB-36809C96A238}"/>
              </a:ext>
            </a:extLst>
          </p:cNvPr>
          <p:cNvSpPr/>
          <p:nvPr/>
        </p:nvSpPr>
        <p:spPr>
          <a:xfrm rot="16200000">
            <a:off x="5412862" y="514270"/>
            <a:ext cx="1391901" cy="4437559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278B3F-6142-F27A-DA80-7880348448DB}"/>
              </a:ext>
            </a:extLst>
          </p:cNvPr>
          <p:cNvSpPr txBox="1"/>
          <p:nvPr/>
        </p:nvSpPr>
        <p:spPr>
          <a:xfrm>
            <a:off x="6769915" y="3351374"/>
            <a:ext cx="39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Interpretable by design</a:t>
            </a:r>
            <a:r>
              <a:rPr lang="en-US" sz="2800" b="1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F712C-8CF8-0A0F-6D1D-0903A9D48FAB}"/>
              </a:ext>
            </a:extLst>
          </p:cNvPr>
          <p:cNvGrpSpPr/>
          <p:nvPr/>
        </p:nvGrpSpPr>
        <p:grpSpPr>
          <a:xfrm>
            <a:off x="-1" y="3343369"/>
            <a:ext cx="6041174" cy="3514837"/>
            <a:chOff x="-1" y="3343369"/>
            <a:chExt cx="6041174" cy="35148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BE024C-1528-D8DE-9108-4D15C749DE3A}"/>
                </a:ext>
              </a:extLst>
            </p:cNvPr>
            <p:cNvSpPr txBox="1"/>
            <p:nvPr/>
          </p:nvSpPr>
          <p:spPr>
            <a:xfrm>
              <a:off x="3282100" y="3343369"/>
              <a:ext cx="1578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alpha val="36000"/>
                    </a:schemeClr>
                  </a:solidFill>
                </a:rPr>
                <a:t>Post-Hoc</a:t>
              </a:r>
              <a:r>
                <a:rPr lang="en-US" sz="2800" b="1" dirty="0"/>
                <a:t> 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2CD9D76-893C-FD10-63FA-77D0A624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198817" y="3871040"/>
              <a:ext cx="1355117" cy="158622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A9753C-A0C9-E2F1-9909-837A55242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1650243" y="3864325"/>
              <a:ext cx="1631857" cy="16318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1563FC-CA0E-38FB-1E5C-A3A2FB1056FC}"/>
                </a:ext>
              </a:extLst>
            </p:cNvPr>
            <p:cNvSpPr txBox="1"/>
            <p:nvPr/>
          </p:nvSpPr>
          <p:spPr>
            <a:xfrm>
              <a:off x="-1" y="5688655"/>
              <a:ext cx="501804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NBDT [Wan et al., ICLR ’22]</a:t>
              </a:r>
            </a:p>
            <a:p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Grad-CAM [</a:t>
              </a:r>
              <a:r>
                <a:rPr lang="en-US" sz="1400" dirty="0" err="1">
                  <a:solidFill>
                    <a:schemeClr val="tx1">
                      <a:alpha val="39811"/>
                    </a:schemeClr>
                  </a:solidFill>
                </a:rPr>
                <a:t>Selvaraju</a:t>
              </a:r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 et al., ICCV ’19]</a:t>
              </a:r>
            </a:p>
            <a:p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Integrated-Gradient [Sundararajan et al., ICML ‘17]</a:t>
              </a:r>
            </a:p>
            <a:p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TCAV [Kim et al., ICML ‘17]</a:t>
              </a:r>
            </a:p>
            <a:p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Concept Activation Regions [</a:t>
              </a:r>
              <a:r>
                <a:rPr lang="en-US" sz="1400" dirty="0" err="1">
                  <a:solidFill>
                    <a:schemeClr val="tx1">
                      <a:alpha val="39811"/>
                    </a:schemeClr>
                  </a:solidFill>
                </a:rPr>
                <a:t>Crabbé</a:t>
              </a:r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 et al., </a:t>
              </a:r>
              <a:r>
                <a:rPr lang="en-US" sz="1400" dirty="0" err="1">
                  <a:solidFill>
                    <a:schemeClr val="tx1">
                      <a:alpha val="39811"/>
                    </a:schemeClr>
                  </a:solidFill>
                </a:rPr>
                <a:t>Neurips</a:t>
              </a:r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 ‘22]</a:t>
              </a:r>
            </a:p>
          </p:txBody>
        </p:sp>
        <p:pic>
          <p:nvPicPr>
            <p:cNvPr id="20" name="Picture 19" descr="Chart, bar chart&#10;&#10;Description automatically generated">
              <a:extLst>
                <a:ext uri="{FF2B5EF4-FFF2-40B4-BE49-F238E27FC236}">
                  <a16:creationId xmlns:a16="http://schemas.microsoft.com/office/drawing/2014/main" id="{70C99473-D817-5AD1-A69F-C9A387EC6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3328188" y="3781887"/>
              <a:ext cx="2712985" cy="1906768"/>
            </a:xfrm>
            <a:prstGeom prst="rect">
              <a:avLst/>
            </a:prstGeom>
          </p:spPr>
        </p:pic>
      </p:grpSp>
      <p:pic>
        <p:nvPicPr>
          <p:cNvPr id="19" name="Picture 18" descr="A picture containing text, colorful, different, same&#10;&#10;Description automatically generated">
            <a:extLst>
              <a:ext uri="{FF2B5EF4-FFF2-40B4-BE49-F238E27FC236}">
                <a16:creationId xmlns:a16="http://schemas.microsoft.com/office/drawing/2014/main" id="{3D59A396-B65F-36F1-CDD2-3137D236D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173" y="3850462"/>
            <a:ext cx="2712985" cy="2531482"/>
          </a:xfrm>
          <a:prstGeom prst="rect">
            <a:avLst/>
          </a:prstGeom>
        </p:spPr>
      </p:pic>
      <p:pic>
        <p:nvPicPr>
          <p:cNvPr id="24" name="Picture 23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CE792BD2-2FC7-D286-FA58-3D8B2DE9F85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6000"/>
          </a:blip>
          <a:stretch>
            <a:fillRect/>
          </a:stretch>
        </p:blipFill>
        <p:spPr>
          <a:xfrm>
            <a:off x="9028366" y="4665650"/>
            <a:ext cx="2017260" cy="8049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68761E-218A-2BFB-366A-EEACD18F58C8}"/>
              </a:ext>
            </a:extLst>
          </p:cNvPr>
          <p:cNvSpPr txBox="1"/>
          <p:nvPr/>
        </p:nvSpPr>
        <p:spPr>
          <a:xfrm>
            <a:off x="8507841" y="6273430"/>
            <a:ext cx="390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Concept Bottleneck Models [Koh et al., ICML ’20]</a:t>
            </a:r>
          </a:p>
          <a:p>
            <a:r>
              <a:rPr lang="en-US" sz="1400" dirty="0"/>
              <a:t>This Looks Like That [Chen et al., </a:t>
            </a:r>
            <a:r>
              <a:rPr lang="en-US" sz="1400" dirty="0" err="1"/>
              <a:t>Neurips</a:t>
            </a:r>
            <a:r>
              <a:rPr lang="en-US" sz="1400" dirty="0"/>
              <a:t> ’19]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AB5EC8-CC9C-C50A-D842-58658A3BAE2D}"/>
              </a:ext>
            </a:extLst>
          </p:cNvPr>
          <p:cNvSpPr txBox="1"/>
          <p:nvPr/>
        </p:nvSpPr>
        <p:spPr>
          <a:xfrm rot="20026986">
            <a:off x="2172011" y="4552924"/>
            <a:ext cx="2474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1563924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ACF985-F1CB-F117-28BC-974FD22ED515}"/>
              </a:ext>
            </a:extLst>
          </p:cNvPr>
          <p:cNvGrpSpPr/>
          <p:nvPr/>
        </p:nvGrpSpPr>
        <p:grpSpPr>
          <a:xfrm>
            <a:off x="0" y="0"/>
            <a:ext cx="11851456" cy="3351374"/>
            <a:chOff x="280835" y="1457324"/>
            <a:chExt cx="11851456" cy="335137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8911A8-C138-AA08-86C1-BAB76EE0F065}"/>
                </a:ext>
              </a:extLst>
            </p:cNvPr>
            <p:cNvGrpSpPr/>
            <p:nvPr/>
          </p:nvGrpSpPr>
          <p:grpSpPr>
            <a:xfrm>
              <a:off x="280835" y="1506322"/>
              <a:ext cx="3445336" cy="3302376"/>
              <a:chOff x="2485439" y="3429000"/>
              <a:chExt cx="3445336" cy="3302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2273E92-0444-CFA1-803F-A99FDE349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5439" y="3429000"/>
                <a:ext cx="3445336" cy="330237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E98141-EBEA-3BA6-11BA-32FF48A9E201}"/>
                  </a:ext>
                </a:extLst>
              </p:cNvPr>
              <p:cNvSpPr txBox="1"/>
              <p:nvPr/>
            </p:nvSpPr>
            <p:spPr>
              <a:xfrm>
                <a:off x="3969793" y="3976277"/>
                <a:ext cx="5180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??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610EA4-8C46-65E4-7447-8A3DDF68A69A}"/>
                  </a:ext>
                </a:extLst>
              </p:cNvPr>
              <p:cNvSpPr txBox="1"/>
              <p:nvPr/>
            </p:nvSpPr>
            <p:spPr>
              <a:xfrm>
                <a:off x="2936859" y="5058594"/>
                <a:ext cx="84991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CNN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08E4B8-953F-A265-9BF2-5C4AAD4AB0EB}"/>
                  </a:ext>
                </a:extLst>
              </p:cNvPr>
              <p:cNvSpPr txBox="1"/>
              <p:nvPr/>
            </p:nvSpPr>
            <p:spPr>
              <a:xfrm>
                <a:off x="4487884" y="4922939"/>
                <a:ext cx="937757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BERT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GPT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42DDFB-22A8-AE4C-B580-7E6C5C3D4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5831" y="1457324"/>
              <a:ext cx="3666460" cy="3351374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C8B8674-0125-A36D-0EAB-DBAA6F0D4DCF}"/>
                </a:ext>
              </a:extLst>
            </p:cNvPr>
            <p:cNvCxnSpPr>
              <a:cxnSpLocks/>
            </p:cNvCxnSpPr>
            <p:nvPr/>
          </p:nvCxnSpPr>
          <p:spPr>
            <a:xfrm>
              <a:off x="3980985" y="3429000"/>
              <a:ext cx="4817327" cy="0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6C5F93-E510-5DE3-EFFD-8B4562877C72}"/>
                </a:ext>
              </a:extLst>
            </p:cNvPr>
            <p:cNvSpPr txBox="1"/>
            <p:nvPr/>
          </p:nvSpPr>
          <p:spPr>
            <a:xfrm>
              <a:off x="4002046" y="3000261"/>
              <a:ext cx="46399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X-AI attempts to open the black box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F27A6C27-CBE6-EA63-81FB-36809C96A238}"/>
              </a:ext>
            </a:extLst>
          </p:cNvPr>
          <p:cNvSpPr/>
          <p:nvPr/>
        </p:nvSpPr>
        <p:spPr>
          <a:xfrm rot="16200000">
            <a:off x="5412862" y="514270"/>
            <a:ext cx="1391901" cy="4437559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278B3F-6142-F27A-DA80-7880348448DB}"/>
              </a:ext>
            </a:extLst>
          </p:cNvPr>
          <p:cNvSpPr txBox="1"/>
          <p:nvPr/>
        </p:nvSpPr>
        <p:spPr>
          <a:xfrm>
            <a:off x="6769915" y="3351374"/>
            <a:ext cx="39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Interpretable by design</a:t>
            </a:r>
            <a:r>
              <a:rPr lang="en-US" sz="2800" b="1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F712C-8CF8-0A0F-6D1D-0903A9D48FAB}"/>
              </a:ext>
            </a:extLst>
          </p:cNvPr>
          <p:cNvGrpSpPr/>
          <p:nvPr/>
        </p:nvGrpSpPr>
        <p:grpSpPr>
          <a:xfrm>
            <a:off x="-1" y="3343369"/>
            <a:ext cx="6041174" cy="3514837"/>
            <a:chOff x="-1" y="3343369"/>
            <a:chExt cx="6041174" cy="35148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BE024C-1528-D8DE-9108-4D15C749DE3A}"/>
                </a:ext>
              </a:extLst>
            </p:cNvPr>
            <p:cNvSpPr txBox="1"/>
            <p:nvPr/>
          </p:nvSpPr>
          <p:spPr>
            <a:xfrm>
              <a:off x="3282100" y="3343369"/>
              <a:ext cx="1578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alpha val="36000"/>
                    </a:schemeClr>
                  </a:solidFill>
                </a:rPr>
                <a:t>Post-Hoc</a:t>
              </a:r>
              <a:r>
                <a:rPr lang="en-US" sz="2800" b="1" dirty="0"/>
                <a:t> 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2CD9D76-893C-FD10-63FA-77D0A624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198817" y="3871040"/>
              <a:ext cx="1355117" cy="158622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A9753C-A0C9-E2F1-9909-837A55242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1650243" y="3864325"/>
              <a:ext cx="1631857" cy="16318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1563FC-CA0E-38FB-1E5C-A3A2FB1056FC}"/>
                </a:ext>
              </a:extLst>
            </p:cNvPr>
            <p:cNvSpPr txBox="1"/>
            <p:nvPr/>
          </p:nvSpPr>
          <p:spPr>
            <a:xfrm>
              <a:off x="-1" y="5688655"/>
              <a:ext cx="501804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NBDT [Wan et al., ICLR ’22]</a:t>
              </a:r>
            </a:p>
            <a:p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Grad-CAM [</a:t>
              </a:r>
              <a:r>
                <a:rPr lang="en-US" sz="1400" dirty="0" err="1">
                  <a:solidFill>
                    <a:schemeClr val="tx1">
                      <a:alpha val="39811"/>
                    </a:schemeClr>
                  </a:solidFill>
                </a:rPr>
                <a:t>Selvaraju</a:t>
              </a:r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 et al., ICCV ’19]</a:t>
              </a:r>
            </a:p>
            <a:p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Integrated-Gradient [Sundararajan et al., ICML ‘17]</a:t>
              </a:r>
            </a:p>
            <a:p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TCAV [Kim et al., ICML ‘17]</a:t>
              </a:r>
            </a:p>
            <a:p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Concept Activation Regions [</a:t>
              </a:r>
              <a:r>
                <a:rPr lang="en-US" sz="1400" dirty="0" err="1">
                  <a:solidFill>
                    <a:schemeClr val="tx1">
                      <a:alpha val="39811"/>
                    </a:schemeClr>
                  </a:solidFill>
                </a:rPr>
                <a:t>Crabbé</a:t>
              </a:r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 et al., </a:t>
              </a:r>
              <a:r>
                <a:rPr lang="en-US" sz="1400" dirty="0" err="1">
                  <a:solidFill>
                    <a:schemeClr val="tx1">
                      <a:alpha val="39811"/>
                    </a:schemeClr>
                  </a:solidFill>
                </a:rPr>
                <a:t>Neurips</a:t>
              </a:r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 ‘22]</a:t>
              </a:r>
            </a:p>
          </p:txBody>
        </p:sp>
        <p:pic>
          <p:nvPicPr>
            <p:cNvPr id="20" name="Picture 19" descr="Chart, bar chart&#10;&#10;Description automatically generated">
              <a:extLst>
                <a:ext uri="{FF2B5EF4-FFF2-40B4-BE49-F238E27FC236}">
                  <a16:creationId xmlns:a16="http://schemas.microsoft.com/office/drawing/2014/main" id="{70C99473-D817-5AD1-A69F-C9A387EC6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3328188" y="3781887"/>
              <a:ext cx="2712985" cy="1906768"/>
            </a:xfrm>
            <a:prstGeom prst="rect">
              <a:avLst/>
            </a:prstGeom>
          </p:spPr>
        </p:pic>
      </p:grpSp>
      <p:pic>
        <p:nvPicPr>
          <p:cNvPr id="19" name="Picture 18" descr="A picture containing text, colorful, different, same&#10;&#10;Description automatically generated">
            <a:extLst>
              <a:ext uri="{FF2B5EF4-FFF2-40B4-BE49-F238E27FC236}">
                <a16:creationId xmlns:a16="http://schemas.microsoft.com/office/drawing/2014/main" id="{3D59A396-B65F-36F1-CDD2-3137D236D29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5000"/>
          </a:blip>
          <a:stretch>
            <a:fillRect/>
          </a:stretch>
        </p:blipFill>
        <p:spPr>
          <a:xfrm>
            <a:off x="6368471" y="4048075"/>
            <a:ext cx="1077695" cy="1005595"/>
          </a:xfrm>
          <a:prstGeom prst="rect">
            <a:avLst/>
          </a:prstGeom>
        </p:spPr>
      </p:pic>
      <p:pic>
        <p:nvPicPr>
          <p:cNvPr id="24" name="Picture 23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CE792BD2-2FC7-D286-FA58-3D8B2DE9F8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2213" y="3910857"/>
            <a:ext cx="4455332" cy="17777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68761E-218A-2BFB-366A-EEACD18F58C8}"/>
              </a:ext>
            </a:extLst>
          </p:cNvPr>
          <p:cNvSpPr txBox="1"/>
          <p:nvPr/>
        </p:nvSpPr>
        <p:spPr>
          <a:xfrm>
            <a:off x="8507841" y="6273430"/>
            <a:ext cx="390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Concept Bottleneck Models [Koh et al., ICML ’20]</a:t>
            </a:r>
          </a:p>
          <a:p>
            <a:r>
              <a:rPr lang="en-US" sz="1400" dirty="0"/>
              <a:t>This Looks Like That [Chen et al., </a:t>
            </a:r>
            <a:r>
              <a:rPr lang="en-US" sz="1400" dirty="0" err="1"/>
              <a:t>Neurips</a:t>
            </a:r>
            <a:r>
              <a:rPr lang="en-US" sz="1400" dirty="0"/>
              <a:t> ’19]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094FF7-176E-D7C5-4D65-D2B109D1B3FA}"/>
              </a:ext>
            </a:extLst>
          </p:cNvPr>
          <p:cNvSpPr txBox="1"/>
          <p:nvPr/>
        </p:nvSpPr>
        <p:spPr>
          <a:xfrm rot="20026986">
            <a:off x="2172011" y="4552924"/>
            <a:ext cx="2474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1302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ACF985-F1CB-F117-28BC-974FD22ED515}"/>
              </a:ext>
            </a:extLst>
          </p:cNvPr>
          <p:cNvGrpSpPr/>
          <p:nvPr/>
        </p:nvGrpSpPr>
        <p:grpSpPr>
          <a:xfrm>
            <a:off x="0" y="0"/>
            <a:ext cx="11851456" cy="3351374"/>
            <a:chOff x="280835" y="1457324"/>
            <a:chExt cx="11851456" cy="335137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8911A8-C138-AA08-86C1-BAB76EE0F065}"/>
                </a:ext>
              </a:extLst>
            </p:cNvPr>
            <p:cNvGrpSpPr/>
            <p:nvPr/>
          </p:nvGrpSpPr>
          <p:grpSpPr>
            <a:xfrm>
              <a:off x="280835" y="1506322"/>
              <a:ext cx="3445336" cy="3302376"/>
              <a:chOff x="2485439" y="3429000"/>
              <a:chExt cx="3445336" cy="3302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2273E92-0444-CFA1-803F-A99FDE349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5439" y="3429000"/>
                <a:ext cx="3445336" cy="330237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E98141-EBEA-3BA6-11BA-32FF48A9E201}"/>
                  </a:ext>
                </a:extLst>
              </p:cNvPr>
              <p:cNvSpPr txBox="1"/>
              <p:nvPr/>
            </p:nvSpPr>
            <p:spPr>
              <a:xfrm>
                <a:off x="3969793" y="3976277"/>
                <a:ext cx="5180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??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610EA4-8C46-65E4-7447-8A3DDF68A69A}"/>
                  </a:ext>
                </a:extLst>
              </p:cNvPr>
              <p:cNvSpPr txBox="1"/>
              <p:nvPr/>
            </p:nvSpPr>
            <p:spPr>
              <a:xfrm>
                <a:off x="2936859" y="5058594"/>
                <a:ext cx="84991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CNN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08E4B8-953F-A265-9BF2-5C4AAD4AB0EB}"/>
                  </a:ext>
                </a:extLst>
              </p:cNvPr>
              <p:cNvSpPr txBox="1"/>
              <p:nvPr/>
            </p:nvSpPr>
            <p:spPr>
              <a:xfrm>
                <a:off x="4487884" y="4922939"/>
                <a:ext cx="937757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BERT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GPT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42DDFB-22A8-AE4C-B580-7E6C5C3D4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5831" y="1457324"/>
              <a:ext cx="3666460" cy="3351374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C8B8674-0125-A36D-0EAB-DBAA6F0D4DCF}"/>
                </a:ext>
              </a:extLst>
            </p:cNvPr>
            <p:cNvCxnSpPr>
              <a:cxnSpLocks/>
            </p:cNvCxnSpPr>
            <p:nvPr/>
          </p:nvCxnSpPr>
          <p:spPr>
            <a:xfrm>
              <a:off x="3980985" y="3429000"/>
              <a:ext cx="4817327" cy="0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6C5F93-E510-5DE3-EFFD-8B4562877C72}"/>
                </a:ext>
              </a:extLst>
            </p:cNvPr>
            <p:cNvSpPr txBox="1"/>
            <p:nvPr/>
          </p:nvSpPr>
          <p:spPr>
            <a:xfrm>
              <a:off x="4002046" y="3000261"/>
              <a:ext cx="46399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X-AI attempts to open the black box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F27A6C27-CBE6-EA63-81FB-36809C96A238}"/>
              </a:ext>
            </a:extLst>
          </p:cNvPr>
          <p:cNvSpPr/>
          <p:nvPr/>
        </p:nvSpPr>
        <p:spPr>
          <a:xfrm rot="16200000">
            <a:off x="5412862" y="514270"/>
            <a:ext cx="1391901" cy="4437559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278B3F-6142-F27A-DA80-7880348448DB}"/>
              </a:ext>
            </a:extLst>
          </p:cNvPr>
          <p:cNvSpPr txBox="1"/>
          <p:nvPr/>
        </p:nvSpPr>
        <p:spPr>
          <a:xfrm>
            <a:off x="6769915" y="3351374"/>
            <a:ext cx="39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Interpretable by design</a:t>
            </a:r>
            <a:r>
              <a:rPr lang="en-US" sz="2800" b="1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F712C-8CF8-0A0F-6D1D-0903A9D48FAB}"/>
              </a:ext>
            </a:extLst>
          </p:cNvPr>
          <p:cNvGrpSpPr/>
          <p:nvPr/>
        </p:nvGrpSpPr>
        <p:grpSpPr>
          <a:xfrm>
            <a:off x="-1" y="3343369"/>
            <a:ext cx="6041174" cy="3514837"/>
            <a:chOff x="-1" y="3343369"/>
            <a:chExt cx="6041174" cy="35148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BE024C-1528-D8DE-9108-4D15C749DE3A}"/>
                </a:ext>
              </a:extLst>
            </p:cNvPr>
            <p:cNvSpPr txBox="1"/>
            <p:nvPr/>
          </p:nvSpPr>
          <p:spPr>
            <a:xfrm>
              <a:off x="3282100" y="3343369"/>
              <a:ext cx="1578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alpha val="36000"/>
                    </a:schemeClr>
                  </a:solidFill>
                </a:rPr>
                <a:t>Post-Hoc</a:t>
              </a:r>
              <a:r>
                <a:rPr lang="en-US" sz="2800" b="1" dirty="0"/>
                <a:t> 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2CD9D76-893C-FD10-63FA-77D0A624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198817" y="3871040"/>
              <a:ext cx="1355117" cy="158622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A9753C-A0C9-E2F1-9909-837A55242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1650243" y="3864325"/>
              <a:ext cx="1631857" cy="16318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1563FC-CA0E-38FB-1E5C-A3A2FB1056FC}"/>
                </a:ext>
              </a:extLst>
            </p:cNvPr>
            <p:cNvSpPr txBox="1"/>
            <p:nvPr/>
          </p:nvSpPr>
          <p:spPr>
            <a:xfrm>
              <a:off x="-1" y="5688655"/>
              <a:ext cx="501804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NBDT [Wan et al., ICLR ’22]</a:t>
              </a:r>
            </a:p>
            <a:p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Grad-CAM [</a:t>
              </a:r>
              <a:r>
                <a:rPr lang="en-US" sz="1400" dirty="0" err="1">
                  <a:solidFill>
                    <a:schemeClr val="tx1">
                      <a:alpha val="39811"/>
                    </a:schemeClr>
                  </a:solidFill>
                </a:rPr>
                <a:t>Selvaraju</a:t>
              </a:r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 et al., ICCV ’19]</a:t>
              </a:r>
            </a:p>
            <a:p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Integrated-Gradient [Sundararajan et al., ICML ‘17]</a:t>
              </a:r>
            </a:p>
            <a:p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TCAV [Kim et al., ICML ‘17]</a:t>
              </a:r>
            </a:p>
            <a:p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Concept Activation Regions [</a:t>
              </a:r>
              <a:r>
                <a:rPr lang="en-US" sz="1400" dirty="0" err="1">
                  <a:solidFill>
                    <a:schemeClr val="tx1">
                      <a:alpha val="39811"/>
                    </a:schemeClr>
                  </a:solidFill>
                </a:rPr>
                <a:t>Crabbé</a:t>
              </a:r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 et al., </a:t>
              </a:r>
              <a:r>
                <a:rPr lang="en-US" sz="1400" dirty="0" err="1">
                  <a:solidFill>
                    <a:schemeClr val="tx1">
                      <a:alpha val="39811"/>
                    </a:schemeClr>
                  </a:solidFill>
                </a:rPr>
                <a:t>Neurips</a:t>
              </a:r>
              <a:r>
                <a:rPr lang="en-US" sz="1400" dirty="0">
                  <a:solidFill>
                    <a:schemeClr val="tx1">
                      <a:alpha val="39811"/>
                    </a:schemeClr>
                  </a:solidFill>
                </a:rPr>
                <a:t> ‘22]</a:t>
              </a:r>
            </a:p>
          </p:txBody>
        </p:sp>
        <p:pic>
          <p:nvPicPr>
            <p:cNvPr id="20" name="Picture 19" descr="Chart, bar chart&#10;&#10;Description automatically generated">
              <a:extLst>
                <a:ext uri="{FF2B5EF4-FFF2-40B4-BE49-F238E27FC236}">
                  <a16:creationId xmlns:a16="http://schemas.microsoft.com/office/drawing/2014/main" id="{70C99473-D817-5AD1-A69F-C9A387EC6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</a:blip>
            <a:stretch>
              <a:fillRect/>
            </a:stretch>
          </p:blipFill>
          <p:spPr>
            <a:xfrm>
              <a:off x="3328188" y="3781887"/>
              <a:ext cx="2712985" cy="1906768"/>
            </a:xfrm>
            <a:prstGeom prst="rect">
              <a:avLst/>
            </a:prstGeom>
          </p:spPr>
        </p:pic>
      </p:grpSp>
      <p:pic>
        <p:nvPicPr>
          <p:cNvPr id="19" name="Picture 18" descr="A picture containing text, colorful, different, same&#10;&#10;Description automatically generated">
            <a:extLst>
              <a:ext uri="{FF2B5EF4-FFF2-40B4-BE49-F238E27FC236}">
                <a16:creationId xmlns:a16="http://schemas.microsoft.com/office/drawing/2014/main" id="{3D59A396-B65F-36F1-CDD2-3137D236D29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5000"/>
          </a:blip>
          <a:stretch>
            <a:fillRect/>
          </a:stretch>
        </p:blipFill>
        <p:spPr>
          <a:xfrm>
            <a:off x="6368471" y="4048075"/>
            <a:ext cx="1077695" cy="1005595"/>
          </a:xfrm>
          <a:prstGeom prst="rect">
            <a:avLst/>
          </a:prstGeom>
        </p:spPr>
      </p:pic>
      <p:pic>
        <p:nvPicPr>
          <p:cNvPr id="24" name="Picture 23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CE792BD2-2FC7-D286-FA58-3D8B2DE9F85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3000"/>
          </a:blip>
          <a:stretch>
            <a:fillRect/>
          </a:stretch>
        </p:blipFill>
        <p:spPr>
          <a:xfrm>
            <a:off x="7532213" y="3910857"/>
            <a:ext cx="4455332" cy="17777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68761E-218A-2BFB-366A-EEACD18F58C8}"/>
              </a:ext>
            </a:extLst>
          </p:cNvPr>
          <p:cNvSpPr txBox="1"/>
          <p:nvPr/>
        </p:nvSpPr>
        <p:spPr>
          <a:xfrm>
            <a:off x="8507841" y="6273430"/>
            <a:ext cx="3908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Concept Bottleneck Models [Koh et al., ICML ’20]</a:t>
            </a:r>
          </a:p>
          <a:p>
            <a:r>
              <a:rPr lang="en-US" sz="1400" dirty="0"/>
              <a:t>This Looks Like That [Chen et al., </a:t>
            </a:r>
            <a:r>
              <a:rPr lang="en-US" sz="1400" dirty="0" err="1"/>
              <a:t>Neurips</a:t>
            </a:r>
            <a:r>
              <a:rPr lang="en-US" sz="1400" dirty="0"/>
              <a:t> ’19]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094FF7-176E-D7C5-4D65-D2B109D1B3FA}"/>
              </a:ext>
            </a:extLst>
          </p:cNvPr>
          <p:cNvSpPr txBox="1"/>
          <p:nvPr/>
        </p:nvSpPr>
        <p:spPr>
          <a:xfrm rot="20026986">
            <a:off x="2172011" y="4552924"/>
            <a:ext cx="2474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Many more…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48AA9D-8D1D-C089-AD38-CA9B4C9A7C34}"/>
              </a:ext>
            </a:extLst>
          </p:cNvPr>
          <p:cNvSpPr txBox="1"/>
          <p:nvPr/>
        </p:nvSpPr>
        <p:spPr>
          <a:xfrm rot="20026986">
            <a:off x="7985851" y="4300138"/>
            <a:ext cx="2474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2896841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29D3481-F979-B2CD-679E-313D3E18EE7E}"/>
              </a:ext>
            </a:extLst>
          </p:cNvPr>
          <p:cNvSpPr txBox="1"/>
          <p:nvPr/>
        </p:nvSpPr>
        <p:spPr>
          <a:xfrm rot="16200000">
            <a:off x="-422146" y="3105834"/>
            <a:ext cx="187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Post-Hoc</a:t>
            </a:r>
          </a:p>
        </p:txBody>
      </p:sp>
      <p:pic>
        <p:nvPicPr>
          <p:cNvPr id="27" name="Picture 26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7FF7A22B-2213-872F-0675-BA4B73D42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044" y="1181667"/>
            <a:ext cx="1183240" cy="8637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32D750E-32FF-A4AE-01F0-0D4925C3000B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Typical X-AI pipeline</a:t>
            </a:r>
          </a:p>
        </p:txBody>
      </p:sp>
    </p:spTree>
    <p:extLst>
      <p:ext uri="{BB962C8B-B14F-4D97-AF65-F5344CB8AC3E}">
        <p14:creationId xmlns:p14="http://schemas.microsoft.com/office/powerpoint/2010/main" val="4011316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E27C5-3EB0-0B69-DA50-9CF64A976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32" y="2533044"/>
            <a:ext cx="1581154" cy="151554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1CD32E-7986-CD7F-8A27-4C2D74832A58}"/>
              </a:ext>
            </a:extLst>
          </p:cNvPr>
          <p:cNvCxnSpPr>
            <a:cxnSpLocks/>
          </p:cNvCxnSpPr>
          <p:nvPr/>
        </p:nvCxnSpPr>
        <p:spPr>
          <a:xfrm>
            <a:off x="2174994" y="2045625"/>
            <a:ext cx="0" cy="40589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55BFEAC-19DD-3C83-F0E9-DEF25FBF7978}"/>
              </a:ext>
            </a:extLst>
          </p:cNvPr>
          <p:cNvSpPr txBox="1"/>
          <p:nvPr/>
        </p:nvSpPr>
        <p:spPr>
          <a:xfrm rot="16200000">
            <a:off x="-422146" y="3105834"/>
            <a:ext cx="187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Post-Hoc</a:t>
            </a:r>
          </a:p>
        </p:txBody>
      </p:sp>
      <p:pic>
        <p:nvPicPr>
          <p:cNvPr id="12" name="Picture 11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F199119E-CF22-89D5-9E10-9BD3ED998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044" y="1181667"/>
            <a:ext cx="1183240" cy="8637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560243-C52D-BB89-0AD6-96295EE11C35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Typical X-AI pipeline</a:t>
            </a:r>
          </a:p>
        </p:txBody>
      </p:sp>
    </p:spTree>
    <p:extLst>
      <p:ext uri="{BB962C8B-B14F-4D97-AF65-F5344CB8AC3E}">
        <p14:creationId xmlns:p14="http://schemas.microsoft.com/office/powerpoint/2010/main" val="646314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E27C5-3EB0-0B69-DA50-9CF64A976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32" y="2533044"/>
            <a:ext cx="1581154" cy="151554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1CD32E-7986-CD7F-8A27-4C2D74832A58}"/>
              </a:ext>
            </a:extLst>
          </p:cNvPr>
          <p:cNvCxnSpPr>
            <a:cxnSpLocks/>
          </p:cNvCxnSpPr>
          <p:nvPr/>
        </p:nvCxnSpPr>
        <p:spPr>
          <a:xfrm>
            <a:off x="2174994" y="2045625"/>
            <a:ext cx="0" cy="40589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E8DF64-C1C4-2AC3-7342-ECC934213A97}"/>
              </a:ext>
            </a:extLst>
          </p:cNvPr>
          <p:cNvCxnSpPr>
            <a:cxnSpLocks/>
          </p:cNvCxnSpPr>
          <p:nvPr/>
        </p:nvCxnSpPr>
        <p:spPr>
          <a:xfrm>
            <a:off x="2164109" y="4160082"/>
            <a:ext cx="0" cy="262153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BAC26D-0F0D-2281-CAC4-87B24AB9FB22}"/>
              </a:ext>
            </a:extLst>
          </p:cNvPr>
          <p:cNvSpPr txBox="1"/>
          <p:nvPr/>
        </p:nvSpPr>
        <p:spPr>
          <a:xfrm>
            <a:off x="1826180" y="4422235"/>
            <a:ext cx="9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Horse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55F41-B297-DAC6-8367-356057BBA7FF}"/>
              </a:ext>
            </a:extLst>
          </p:cNvPr>
          <p:cNvSpPr txBox="1"/>
          <p:nvPr/>
        </p:nvSpPr>
        <p:spPr>
          <a:xfrm rot="16200000">
            <a:off x="-422146" y="3105834"/>
            <a:ext cx="187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Post-Hoc</a:t>
            </a:r>
          </a:p>
        </p:txBody>
      </p:sp>
      <p:pic>
        <p:nvPicPr>
          <p:cNvPr id="12" name="Picture 11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E5651A7E-6D8C-4A6A-F24A-AFF8C23C4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044" y="1181667"/>
            <a:ext cx="1183240" cy="8637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E41936-A4C8-719A-5949-03AC3AE5D3BE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Typical X-AI pipeline</a:t>
            </a:r>
          </a:p>
        </p:txBody>
      </p:sp>
    </p:spTree>
    <p:extLst>
      <p:ext uri="{BB962C8B-B14F-4D97-AF65-F5344CB8AC3E}">
        <p14:creationId xmlns:p14="http://schemas.microsoft.com/office/powerpoint/2010/main" val="142935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136557-5AA7-9029-9B0B-3B5C3F7BF19C}"/>
              </a:ext>
            </a:extLst>
          </p:cNvPr>
          <p:cNvGrpSpPr/>
          <p:nvPr/>
        </p:nvGrpSpPr>
        <p:grpSpPr>
          <a:xfrm>
            <a:off x="4373332" y="1584381"/>
            <a:ext cx="3445336" cy="3302376"/>
            <a:chOff x="2485439" y="3429000"/>
            <a:chExt cx="3445336" cy="33023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102726-3750-E6D2-3FDE-FF3B6E0C8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5439" y="3429000"/>
              <a:ext cx="3445336" cy="33023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419DB-8B84-BE53-2D76-32846F7AA634}"/>
                </a:ext>
              </a:extLst>
            </p:cNvPr>
            <p:cNvSpPr txBox="1"/>
            <p:nvPr/>
          </p:nvSpPr>
          <p:spPr>
            <a:xfrm>
              <a:off x="3969793" y="3976277"/>
              <a:ext cx="518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??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A9267-BCA0-D932-9539-0221A4E0BFAD}"/>
                </a:ext>
              </a:extLst>
            </p:cNvPr>
            <p:cNvSpPr txBox="1"/>
            <p:nvPr/>
          </p:nvSpPr>
          <p:spPr>
            <a:xfrm>
              <a:off x="2936859" y="5058594"/>
              <a:ext cx="84991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CNN</a:t>
              </a:r>
            </a:p>
            <a:p>
              <a:r>
                <a:rPr lang="en-US" sz="2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VIT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4016C2-DB96-42EF-450A-0337C6ACF4A6}"/>
                </a:ext>
              </a:extLst>
            </p:cNvPr>
            <p:cNvSpPr txBox="1"/>
            <p:nvPr/>
          </p:nvSpPr>
          <p:spPr>
            <a:xfrm>
              <a:off x="4487884" y="4922939"/>
              <a:ext cx="93775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RNN</a:t>
              </a:r>
            </a:p>
            <a:p>
              <a:r>
                <a:rPr lang="en-US" sz="2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BERT</a:t>
              </a:r>
            </a:p>
            <a:p>
              <a:r>
                <a:rPr lang="en-US" sz="2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GPT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B72EBE-CF0D-1321-0D1F-F6F6A9D2EA1F}"/>
              </a:ext>
            </a:extLst>
          </p:cNvPr>
          <p:cNvCxnSpPr>
            <a:cxnSpLocks/>
          </p:cNvCxnSpPr>
          <p:nvPr/>
        </p:nvCxnSpPr>
        <p:spPr>
          <a:xfrm>
            <a:off x="2974730" y="3429000"/>
            <a:ext cx="1219201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8A45FDEF-1CB0-0449-0205-BD9C214AD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10" y="1212330"/>
            <a:ext cx="4405506" cy="1071120"/>
          </a:xfrm>
          <a:prstGeom prst="rect">
            <a:avLst/>
          </a:prstGeom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0AAF53B-B42E-1D35-72B4-8A4D349B8C93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8425664" y="1974803"/>
            <a:ext cx="1145552" cy="1762847"/>
          </a:xfrm>
          <a:prstGeom prst="bentConnector2">
            <a:avLst/>
          </a:prstGeom>
          <a:ln w="793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4">
            <a:extLst>
              <a:ext uri="{FF2B5EF4-FFF2-40B4-BE49-F238E27FC236}">
                <a16:creationId xmlns:a16="http://schemas.microsoft.com/office/drawing/2014/main" id="{C8D812C8-3DB5-3C04-77EC-5BCA7AD47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4" y="2167011"/>
            <a:ext cx="2320946" cy="232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966B81F-5745-E0EE-8E0A-7E9576C456EC}"/>
              </a:ext>
            </a:extLst>
          </p:cNvPr>
          <p:cNvSpPr txBox="1"/>
          <p:nvPr/>
        </p:nvSpPr>
        <p:spPr>
          <a:xfrm>
            <a:off x="5110494" y="4787703"/>
            <a:ext cx="2012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Black Box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BEC9D2-C339-99CE-31C4-79B53259733A}"/>
              </a:ext>
            </a:extLst>
          </p:cNvPr>
          <p:cNvSpPr txBox="1"/>
          <p:nvPr/>
        </p:nvSpPr>
        <p:spPr>
          <a:xfrm>
            <a:off x="4377858" y="5310199"/>
            <a:ext cx="39958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Modern deep learning algorithms are </a:t>
            </a:r>
          </a:p>
          <a:p>
            <a:r>
              <a:rPr lang="en-US" dirty="0"/>
              <a:t>considered to be a black box as they</a:t>
            </a:r>
          </a:p>
          <a:p>
            <a:r>
              <a:rPr lang="en-US" dirty="0"/>
              <a:t>turned the input into </a:t>
            </a:r>
            <a:r>
              <a:rPr lang="en-US" dirty="0">
                <a:highlight>
                  <a:srgbClr val="00FFFF"/>
                </a:highlight>
              </a:rPr>
              <a:t>something</a:t>
            </a:r>
            <a:r>
              <a:rPr lang="en-US" dirty="0"/>
              <a:t> without</a:t>
            </a:r>
          </a:p>
          <a:p>
            <a:r>
              <a:rPr lang="en-US" dirty="0"/>
              <a:t>explaining </a:t>
            </a:r>
            <a:r>
              <a:rPr lang="en-US" dirty="0">
                <a:highlight>
                  <a:srgbClr val="00FFFF"/>
                </a:highlight>
              </a:rPr>
              <a:t>why</a:t>
            </a:r>
            <a:r>
              <a:rPr lang="en-US" dirty="0"/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A71014-4F72-9CB2-0DF6-7922D3FCA28D}"/>
              </a:ext>
            </a:extLst>
          </p:cNvPr>
          <p:cNvSpPr txBox="1"/>
          <p:nvPr/>
        </p:nvSpPr>
        <p:spPr>
          <a:xfrm>
            <a:off x="827311" y="-145589"/>
            <a:ext cx="8752117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Deep Neural Networks are black boxes</a:t>
            </a:r>
          </a:p>
        </p:txBody>
      </p:sp>
    </p:spTree>
    <p:extLst>
      <p:ext uri="{BB962C8B-B14F-4D97-AF65-F5344CB8AC3E}">
        <p14:creationId xmlns:p14="http://schemas.microsoft.com/office/powerpoint/2010/main" val="1303492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E27C5-3EB0-0B69-DA50-9CF64A976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32" y="2533044"/>
            <a:ext cx="1581154" cy="151554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1CD32E-7986-CD7F-8A27-4C2D74832A58}"/>
              </a:ext>
            </a:extLst>
          </p:cNvPr>
          <p:cNvCxnSpPr>
            <a:cxnSpLocks/>
          </p:cNvCxnSpPr>
          <p:nvPr/>
        </p:nvCxnSpPr>
        <p:spPr>
          <a:xfrm>
            <a:off x="2174994" y="2045625"/>
            <a:ext cx="0" cy="40589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B7DEE1-4C7E-6495-E87D-233AE4B05B48}"/>
              </a:ext>
            </a:extLst>
          </p:cNvPr>
          <p:cNvSpPr txBox="1"/>
          <p:nvPr/>
        </p:nvSpPr>
        <p:spPr>
          <a:xfrm>
            <a:off x="3158394" y="1876267"/>
            <a:ext cx="330771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any </a:t>
            </a:r>
            <a:r>
              <a:rPr lang="en-US" sz="2800" b="1" dirty="0"/>
              <a:t>post-hoc</a:t>
            </a:r>
            <a:r>
              <a:rPr lang="en-US" dirty="0"/>
              <a:t> based method  to explain why </a:t>
            </a:r>
            <a:r>
              <a:rPr lang="en-US" sz="2800" dirty="0"/>
              <a:t>“</a:t>
            </a:r>
            <a:r>
              <a:rPr lang="en-US" sz="2800" b="1" dirty="0"/>
              <a:t>Horse</a:t>
            </a:r>
            <a:r>
              <a:rPr lang="en-US" sz="2800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8FA6D3-0DD6-D20F-E395-007F8BD3CF48}"/>
              </a:ext>
            </a:extLst>
          </p:cNvPr>
          <p:cNvSpPr txBox="1"/>
          <p:nvPr/>
        </p:nvSpPr>
        <p:spPr>
          <a:xfrm rot="16200000">
            <a:off x="-422146" y="3105834"/>
            <a:ext cx="187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Post-Hoc</a:t>
            </a:r>
          </a:p>
        </p:txBody>
      </p:sp>
      <p:pic>
        <p:nvPicPr>
          <p:cNvPr id="13" name="Picture 12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8F3D74C8-7CD6-2817-E6E3-FC8D6BB18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044" y="1181667"/>
            <a:ext cx="1183240" cy="86375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D4D2BC8-21E0-67EB-7967-2813B62ADC60}"/>
              </a:ext>
            </a:extLst>
          </p:cNvPr>
          <p:cNvGrpSpPr/>
          <p:nvPr/>
        </p:nvGrpSpPr>
        <p:grpSpPr>
          <a:xfrm>
            <a:off x="1403375" y="4160082"/>
            <a:ext cx="1384905" cy="1614293"/>
            <a:chOff x="1403375" y="4160082"/>
            <a:chExt cx="1384905" cy="161429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B2A2545-F1ED-C5EB-EA23-3AE5FB0E87BE}"/>
                </a:ext>
              </a:extLst>
            </p:cNvPr>
            <p:cNvGrpSpPr/>
            <p:nvPr/>
          </p:nvGrpSpPr>
          <p:grpSpPr>
            <a:xfrm>
              <a:off x="1403375" y="4287823"/>
              <a:ext cx="1384905" cy="1486552"/>
              <a:chOff x="1403375" y="4287823"/>
              <a:chExt cx="1384905" cy="1486552"/>
            </a:xfrm>
          </p:grpSpPr>
          <p:pic>
            <p:nvPicPr>
              <p:cNvPr id="11266" name="Picture 2" descr="Magnifying Glass Magnify - Free vector graphic on Pixabay">
                <a:extLst>
                  <a:ext uri="{FF2B5EF4-FFF2-40B4-BE49-F238E27FC236}">
                    <a16:creationId xmlns:a16="http://schemas.microsoft.com/office/drawing/2014/main" id="{4EBC3FA0-FCEE-26C0-AAB1-91EA291574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3375" y="4287823"/>
                <a:ext cx="1249917" cy="1486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1F5E17-24D2-6D42-7FAE-652DCCC3FB53}"/>
                  </a:ext>
                </a:extLst>
              </p:cNvPr>
              <p:cNvSpPr txBox="1"/>
              <p:nvPr/>
            </p:nvSpPr>
            <p:spPr>
              <a:xfrm>
                <a:off x="1826180" y="4422235"/>
                <a:ext cx="9621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Horse</a:t>
                </a: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E8DF64-C1C4-2AC3-7342-ECC934213A97}"/>
                </a:ext>
              </a:extLst>
            </p:cNvPr>
            <p:cNvCxnSpPr>
              <a:cxnSpLocks/>
            </p:cNvCxnSpPr>
            <p:nvPr/>
          </p:nvCxnSpPr>
          <p:spPr>
            <a:xfrm>
              <a:off x="2164109" y="4160082"/>
              <a:ext cx="0" cy="26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0FDE45D-BA94-8894-5878-91A833B80657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Typical X-AI pipeline</a:t>
            </a:r>
          </a:p>
        </p:txBody>
      </p:sp>
    </p:spTree>
    <p:extLst>
      <p:ext uri="{BB962C8B-B14F-4D97-AF65-F5344CB8AC3E}">
        <p14:creationId xmlns:p14="http://schemas.microsoft.com/office/powerpoint/2010/main" val="3638979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E27C5-3EB0-0B69-DA50-9CF64A976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32" y="2533044"/>
            <a:ext cx="1581154" cy="151554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1CD32E-7986-CD7F-8A27-4C2D74832A58}"/>
              </a:ext>
            </a:extLst>
          </p:cNvPr>
          <p:cNvCxnSpPr>
            <a:cxnSpLocks/>
          </p:cNvCxnSpPr>
          <p:nvPr/>
        </p:nvCxnSpPr>
        <p:spPr>
          <a:xfrm>
            <a:off x="2174994" y="2045625"/>
            <a:ext cx="0" cy="40589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B0EFC2-5B56-9265-B807-A4B2D3E6783F}"/>
              </a:ext>
            </a:extLst>
          </p:cNvPr>
          <p:cNvSpPr txBox="1"/>
          <p:nvPr/>
        </p:nvSpPr>
        <p:spPr>
          <a:xfrm rot="16200000">
            <a:off x="-422146" y="3105834"/>
            <a:ext cx="187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Post-Hoc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07670D-D5CD-6D19-5243-4F6DE9E7688A}"/>
              </a:ext>
            </a:extLst>
          </p:cNvPr>
          <p:cNvSpPr txBox="1"/>
          <p:nvPr/>
        </p:nvSpPr>
        <p:spPr>
          <a:xfrm>
            <a:off x="0" y="5440451"/>
            <a:ext cx="2677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Pros:</a:t>
            </a:r>
          </a:p>
          <a:p>
            <a:r>
              <a:rPr lang="en-US" dirty="0"/>
              <a:t>A black box is extremely flexible to fit the data.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4995B7-1091-A710-04B8-645C1B7D9AC8}"/>
              </a:ext>
            </a:extLst>
          </p:cNvPr>
          <p:cNvSpPr txBox="1"/>
          <p:nvPr/>
        </p:nvSpPr>
        <p:spPr>
          <a:xfrm>
            <a:off x="3158394" y="1876267"/>
            <a:ext cx="330771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any </a:t>
            </a:r>
            <a:r>
              <a:rPr lang="en-US" sz="2800" b="1" dirty="0"/>
              <a:t>post-hoc</a:t>
            </a:r>
            <a:r>
              <a:rPr lang="en-US" dirty="0"/>
              <a:t> based method  to explain why </a:t>
            </a:r>
            <a:r>
              <a:rPr lang="en-US" sz="2800" dirty="0"/>
              <a:t>“</a:t>
            </a:r>
            <a:r>
              <a:rPr lang="en-US" sz="2800" b="1" dirty="0"/>
              <a:t>Horse</a:t>
            </a:r>
            <a:r>
              <a:rPr lang="en-US" sz="2800" dirty="0"/>
              <a:t>”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744C09-17C8-AA50-53D4-18552274A728}"/>
              </a:ext>
            </a:extLst>
          </p:cNvPr>
          <p:cNvGrpSpPr/>
          <p:nvPr/>
        </p:nvGrpSpPr>
        <p:grpSpPr>
          <a:xfrm>
            <a:off x="1403375" y="4160082"/>
            <a:ext cx="1384905" cy="1614293"/>
            <a:chOff x="1403375" y="4160082"/>
            <a:chExt cx="1384905" cy="161429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50CCAA9-9CEF-608D-1C4D-7D18A0E70DF0}"/>
                </a:ext>
              </a:extLst>
            </p:cNvPr>
            <p:cNvGrpSpPr/>
            <p:nvPr/>
          </p:nvGrpSpPr>
          <p:grpSpPr>
            <a:xfrm>
              <a:off x="1403375" y="4287823"/>
              <a:ext cx="1384905" cy="1486552"/>
              <a:chOff x="1403375" y="4287823"/>
              <a:chExt cx="1384905" cy="1486552"/>
            </a:xfrm>
          </p:grpSpPr>
          <p:pic>
            <p:nvPicPr>
              <p:cNvPr id="21" name="Picture 2" descr="Magnifying Glass Magnify - Free vector graphic on Pixabay">
                <a:extLst>
                  <a:ext uri="{FF2B5EF4-FFF2-40B4-BE49-F238E27FC236}">
                    <a16:creationId xmlns:a16="http://schemas.microsoft.com/office/drawing/2014/main" id="{967C1E99-49D2-73C0-AA28-84EECC5610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3375" y="4287823"/>
                <a:ext cx="1249917" cy="1486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44E6BA-3F19-9C62-E23E-ACB5894A8456}"/>
                  </a:ext>
                </a:extLst>
              </p:cNvPr>
              <p:cNvSpPr txBox="1"/>
              <p:nvPr/>
            </p:nvSpPr>
            <p:spPr>
              <a:xfrm>
                <a:off x="1826180" y="4422235"/>
                <a:ext cx="9621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Horse</a:t>
                </a: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644144D-2092-763C-EEC3-9D3680EC4E0F}"/>
                </a:ext>
              </a:extLst>
            </p:cNvPr>
            <p:cNvCxnSpPr>
              <a:cxnSpLocks/>
            </p:cNvCxnSpPr>
            <p:nvPr/>
          </p:nvCxnSpPr>
          <p:spPr>
            <a:xfrm>
              <a:off x="2164109" y="4160082"/>
              <a:ext cx="0" cy="26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Picture 23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EFE22146-FF2D-09AC-F080-21EBAEBD6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044" y="1181667"/>
            <a:ext cx="1183240" cy="8637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A1907CA-66EE-51F0-7568-42B15608633E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Typical X-AI pipeline</a:t>
            </a:r>
          </a:p>
        </p:txBody>
      </p:sp>
    </p:spTree>
    <p:extLst>
      <p:ext uri="{BB962C8B-B14F-4D97-AF65-F5344CB8AC3E}">
        <p14:creationId xmlns:p14="http://schemas.microsoft.com/office/powerpoint/2010/main" val="4146313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6E27C5-3EB0-0B69-DA50-9CF64A976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32" y="2533044"/>
            <a:ext cx="1581154" cy="151554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1CD32E-7986-CD7F-8A27-4C2D74832A58}"/>
              </a:ext>
            </a:extLst>
          </p:cNvPr>
          <p:cNvCxnSpPr>
            <a:cxnSpLocks/>
          </p:cNvCxnSpPr>
          <p:nvPr/>
        </p:nvCxnSpPr>
        <p:spPr>
          <a:xfrm>
            <a:off x="2174994" y="2045625"/>
            <a:ext cx="0" cy="40589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721A35-2278-6860-4A19-150255446594}"/>
              </a:ext>
            </a:extLst>
          </p:cNvPr>
          <p:cNvSpPr/>
          <p:nvPr/>
        </p:nvSpPr>
        <p:spPr>
          <a:xfrm>
            <a:off x="2677885" y="5440451"/>
            <a:ext cx="2525486" cy="923330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FD34D-579E-4DA1-436F-9FA5E08D9E3E}"/>
              </a:ext>
            </a:extLst>
          </p:cNvPr>
          <p:cNvSpPr txBox="1"/>
          <p:nvPr/>
        </p:nvSpPr>
        <p:spPr>
          <a:xfrm>
            <a:off x="2854769" y="5440451"/>
            <a:ext cx="2348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Cons:</a:t>
            </a:r>
          </a:p>
          <a:p>
            <a:r>
              <a:rPr lang="en-US" dirty="0"/>
              <a:t>Inconsistent post-hoc explanations</a:t>
            </a:r>
          </a:p>
        </p:txBody>
      </p:sp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30EE6DD1-84CE-ECAB-F980-D52B3F98E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615552"/>
            <a:ext cx="6022110" cy="30375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E21637-4EE3-0EF5-1EB5-010CD5259520}"/>
              </a:ext>
            </a:extLst>
          </p:cNvPr>
          <p:cNvSpPr txBox="1"/>
          <p:nvPr/>
        </p:nvSpPr>
        <p:spPr>
          <a:xfrm rot="16200000">
            <a:off x="-422146" y="3105834"/>
            <a:ext cx="187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Post-Hoc</a:t>
            </a:r>
          </a:p>
        </p:txBody>
      </p:sp>
      <p:sp>
        <p:nvSpPr>
          <p:cNvPr id="8" name="Left-Up Arrow 7">
            <a:extLst>
              <a:ext uri="{FF2B5EF4-FFF2-40B4-BE49-F238E27FC236}">
                <a16:creationId xmlns:a16="http://schemas.microsoft.com/office/drawing/2014/main" id="{EEBF9CFF-D267-40E5-9F9E-E1F33B14C630}"/>
              </a:ext>
            </a:extLst>
          </p:cNvPr>
          <p:cNvSpPr/>
          <p:nvPr/>
        </p:nvSpPr>
        <p:spPr>
          <a:xfrm>
            <a:off x="5404114" y="4653067"/>
            <a:ext cx="2525487" cy="1482250"/>
          </a:xfrm>
          <a:prstGeom prst="leftUpArrow">
            <a:avLst>
              <a:gd name="adj1" fmla="val 16187"/>
              <a:gd name="adj2" fmla="val 25000"/>
              <a:gd name="adj3" fmla="val 20594"/>
            </a:avLst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B56D58-3DB8-D917-24D9-F6BFE1AD3AF9}"/>
              </a:ext>
            </a:extLst>
          </p:cNvPr>
          <p:cNvSpPr txBox="1"/>
          <p:nvPr/>
        </p:nvSpPr>
        <p:spPr>
          <a:xfrm>
            <a:off x="3158394" y="1876267"/>
            <a:ext cx="330771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any </a:t>
            </a:r>
            <a:r>
              <a:rPr lang="en-US" sz="2800" b="1" dirty="0"/>
              <a:t>post-hoc</a:t>
            </a:r>
            <a:r>
              <a:rPr lang="en-US" dirty="0"/>
              <a:t> based method  to explain why </a:t>
            </a:r>
            <a:r>
              <a:rPr lang="en-US" sz="2800" dirty="0"/>
              <a:t>“</a:t>
            </a:r>
            <a:r>
              <a:rPr lang="en-US" sz="2800" b="1" dirty="0"/>
              <a:t>Horse</a:t>
            </a:r>
            <a:r>
              <a:rPr lang="en-US" sz="2800" dirty="0"/>
              <a:t>”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07784A-A25D-47CD-C361-FFBBE871A0C2}"/>
              </a:ext>
            </a:extLst>
          </p:cNvPr>
          <p:cNvGrpSpPr/>
          <p:nvPr/>
        </p:nvGrpSpPr>
        <p:grpSpPr>
          <a:xfrm>
            <a:off x="1403375" y="4160082"/>
            <a:ext cx="1384905" cy="1614293"/>
            <a:chOff x="1403375" y="4160082"/>
            <a:chExt cx="1384905" cy="161429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3177729-21D3-82A6-B181-A61655704CA6}"/>
                </a:ext>
              </a:extLst>
            </p:cNvPr>
            <p:cNvGrpSpPr/>
            <p:nvPr/>
          </p:nvGrpSpPr>
          <p:grpSpPr>
            <a:xfrm>
              <a:off x="1403375" y="4287823"/>
              <a:ext cx="1384905" cy="1486552"/>
              <a:chOff x="1403375" y="4287823"/>
              <a:chExt cx="1384905" cy="1486552"/>
            </a:xfrm>
          </p:grpSpPr>
          <p:pic>
            <p:nvPicPr>
              <p:cNvPr id="24" name="Picture 2" descr="Magnifying Glass Magnify - Free vector graphic on Pixabay">
                <a:extLst>
                  <a:ext uri="{FF2B5EF4-FFF2-40B4-BE49-F238E27FC236}">
                    <a16:creationId xmlns:a16="http://schemas.microsoft.com/office/drawing/2014/main" id="{B42C03E9-A8DA-AA3B-FB1D-ABCFB20D14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3375" y="4287823"/>
                <a:ext cx="1249917" cy="1486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115F81-870B-83FA-1546-158DC978CAA5}"/>
                  </a:ext>
                </a:extLst>
              </p:cNvPr>
              <p:cNvSpPr txBox="1"/>
              <p:nvPr/>
            </p:nvSpPr>
            <p:spPr>
              <a:xfrm>
                <a:off x="1826180" y="4422235"/>
                <a:ext cx="9621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Horse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F8A3F36-8E4C-8403-2E3D-8BA28C67DA73}"/>
                </a:ext>
              </a:extLst>
            </p:cNvPr>
            <p:cNvCxnSpPr>
              <a:cxnSpLocks/>
            </p:cNvCxnSpPr>
            <p:nvPr/>
          </p:nvCxnSpPr>
          <p:spPr>
            <a:xfrm>
              <a:off x="2164109" y="4160082"/>
              <a:ext cx="0" cy="26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34BF325-7D3E-91A4-E336-83D922ACBE40}"/>
              </a:ext>
            </a:extLst>
          </p:cNvPr>
          <p:cNvSpPr txBox="1"/>
          <p:nvPr/>
        </p:nvSpPr>
        <p:spPr>
          <a:xfrm>
            <a:off x="0" y="5440451"/>
            <a:ext cx="2677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Pros:</a:t>
            </a:r>
          </a:p>
          <a:p>
            <a:r>
              <a:rPr lang="en-US" dirty="0"/>
              <a:t>A black box is extremely flexible to fit the data.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DB93DB-8DCD-D351-62C4-3F8080FA67F4}"/>
              </a:ext>
            </a:extLst>
          </p:cNvPr>
          <p:cNvSpPr txBox="1"/>
          <p:nvPr/>
        </p:nvSpPr>
        <p:spPr>
          <a:xfrm>
            <a:off x="0" y="6397112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Stop Explaining Black Box [Rudin, </a:t>
            </a:r>
            <a:r>
              <a:rPr lang="en-US" sz="1400" dirty="0" err="1"/>
              <a:t>arXiv</a:t>
            </a:r>
            <a:r>
              <a:rPr lang="en-US" sz="1400" dirty="0"/>
              <a:t> ’19]</a:t>
            </a:r>
          </a:p>
          <a:p>
            <a:r>
              <a:rPr lang="en-US" sz="1400" dirty="0"/>
              <a:t>Sanity Checks for Saliency Maps [Adebayo et al., </a:t>
            </a:r>
            <a:r>
              <a:rPr lang="en-US" sz="1400" dirty="0" err="1"/>
              <a:t>Neurips</a:t>
            </a:r>
            <a:r>
              <a:rPr lang="en-US" sz="1400" dirty="0"/>
              <a:t> ’18]</a:t>
            </a:r>
          </a:p>
        </p:txBody>
      </p:sp>
      <p:pic>
        <p:nvPicPr>
          <p:cNvPr id="29" name="Picture 28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6DEE29C5-CE47-F99D-B8F6-EA53D625F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044" y="1181667"/>
            <a:ext cx="1183240" cy="8637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BE30AF3-E4B4-6EF3-F3FD-055010651AC3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Typical X-AI pipeline</a:t>
            </a:r>
          </a:p>
        </p:txBody>
      </p:sp>
    </p:spTree>
    <p:extLst>
      <p:ext uri="{BB962C8B-B14F-4D97-AF65-F5344CB8AC3E}">
        <p14:creationId xmlns:p14="http://schemas.microsoft.com/office/powerpoint/2010/main" val="891580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72795A-F18F-91BF-5917-930960AEB476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Typical X-AI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E27C5-3EB0-0B69-DA50-9CF64A976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32" y="2533044"/>
            <a:ext cx="1581154" cy="151554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1CD32E-7986-CD7F-8A27-4C2D74832A58}"/>
              </a:ext>
            </a:extLst>
          </p:cNvPr>
          <p:cNvCxnSpPr>
            <a:cxnSpLocks/>
          </p:cNvCxnSpPr>
          <p:nvPr/>
        </p:nvCxnSpPr>
        <p:spPr>
          <a:xfrm>
            <a:off x="2174994" y="2045625"/>
            <a:ext cx="0" cy="40589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E21637-4EE3-0EF5-1EB5-010CD5259520}"/>
              </a:ext>
            </a:extLst>
          </p:cNvPr>
          <p:cNvSpPr txBox="1"/>
          <p:nvPr/>
        </p:nvSpPr>
        <p:spPr>
          <a:xfrm rot="16200000">
            <a:off x="-422146" y="3105834"/>
            <a:ext cx="187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Post-Hoc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D54DA-17E7-D766-42A2-7BDA563B5FCA}"/>
              </a:ext>
            </a:extLst>
          </p:cNvPr>
          <p:cNvSpPr txBox="1"/>
          <p:nvPr/>
        </p:nvSpPr>
        <p:spPr>
          <a:xfrm rot="16200000">
            <a:off x="5212453" y="2799234"/>
            <a:ext cx="2717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Interpretable</a:t>
            </a:r>
          </a:p>
          <a:p>
            <a:r>
              <a:rPr lang="en-US" sz="3600" b="1" dirty="0"/>
              <a:t>by design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EFF2AB-7D32-B113-C1D0-144B4A87512D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955971"/>
          </a:xfrm>
          <a:prstGeom prst="line">
            <a:avLst/>
          </a:prstGeom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3289DFB6-4FA2-E08C-B08B-0391C7319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044" y="1181667"/>
            <a:ext cx="1183240" cy="863754"/>
          </a:xfrm>
          <a:prstGeom prst="rect">
            <a:avLst/>
          </a:prstGeom>
        </p:spPr>
      </p:pic>
      <p:pic>
        <p:nvPicPr>
          <p:cNvPr id="33" name="Picture 32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4CE7A799-6376-2A87-EE27-413E02DE3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685" y="1181667"/>
            <a:ext cx="1183240" cy="86375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A1C667C-B193-095E-F113-AE604889CC95}"/>
              </a:ext>
            </a:extLst>
          </p:cNvPr>
          <p:cNvGrpSpPr/>
          <p:nvPr/>
        </p:nvGrpSpPr>
        <p:grpSpPr>
          <a:xfrm>
            <a:off x="1403375" y="4160082"/>
            <a:ext cx="1384905" cy="1614293"/>
            <a:chOff x="1403375" y="4160082"/>
            <a:chExt cx="1384905" cy="161429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935DFF8-93E0-FD95-B124-BFD6B0E5138B}"/>
                </a:ext>
              </a:extLst>
            </p:cNvPr>
            <p:cNvGrpSpPr/>
            <p:nvPr/>
          </p:nvGrpSpPr>
          <p:grpSpPr>
            <a:xfrm>
              <a:off x="1403375" y="4287823"/>
              <a:ext cx="1384905" cy="1486552"/>
              <a:chOff x="1403375" y="4287823"/>
              <a:chExt cx="1384905" cy="1486552"/>
            </a:xfrm>
          </p:grpSpPr>
          <p:pic>
            <p:nvPicPr>
              <p:cNvPr id="37" name="Picture 2" descr="Magnifying Glass Magnify - Free vector graphic on Pixabay">
                <a:extLst>
                  <a:ext uri="{FF2B5EF4-FFF2-40B4-BE49-F238E27FC236}">
                    <a16:creationId xmlns:a16="http://schemas.microsoft.com/office/drawing/2014/main" id="{D2B013EF-09FF-95B6-CD2A-590BF8B64F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3375" y="4287823"/>
                <a:ext cx="1249917" cy="1486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E52B8D-B66B-200F-159D-3740BFB8E72D}"/>
                  </a:ext>
                </a:extLst>
              </p:cNvPr>
              <p:cNvSpPr txBox="1"/>
              <p:nvPr/>
            </p:nvSpPr>
            <p:spPr>
              <a:xfrm>
                <a:off x="1826180" y="4422235"/>
                <a:ext cx="9621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Horse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E8FCE93-C9A4-ACC5-8806-0F80132704AB}"/>
                </a:ext>
              </a:extLst>
            </p:cNvPr>
            <p:cNvCxnSpPr>
              <a:cxnSpLocks/>
            </p:cNvCxnSpPr>
            <p:nvPr/>
          </p:nvCxnSpPr>
          <p:spPr>
            <a:xfrm>
              <a:off x="2164109" y="4160082"/>
              <a:ext cx="0" cy="26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4206ADB-83E0-B9F2-1CD7-987FDDE0223B}"/>
              </a:ext>
            </a:extLst>
          </p:cNvPr>
          <p:cNvSpPr txBox="1"/>
          <p:nvPr/>
        </p:nvSpPr>
        <p:spPr>
          <a:xfrm>
            <a:off x="3158394" y="1876267"/>
            <a:ext cx="330771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any </a:t>
            </a:r>
            <a:r>
              <a:rPr lang="en-US" sz="2800" b="1" dirty="0"/>
              <a:t>post-hoc</a:t>
            </a:r>
            <a:r>
              <a:rPr lang="en-US" dirty="0"/>
              <a:t> based method  to explain why </a:t>
            </a:r>
            <a:r>
              <a:rPr lang="en-US" sz="2800" dirty="0"/>
              <a:t>“</a:t>
            </a:r>
            <a:r>
              <a:rPr lang="en-US" sz="2800" b="1" dirty="0"/>
              <a:t>Horse</a:t>
            </a:r>
            <a:r>
              <a:rPr lang="en-US" sz="2800" dirty="0"/>
              <a:t>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45D1C4-FB58-6D8E-9393-65E1B746F331}"/>
              </a:ext>
            </a:extLst>
          </p:cNvPr>
          <p:cNvSpPr txBox="1"/>
          <p:nvPr/>
        </p:nvSpPr>
        <p:spPr>
          <a:xfrm>
            <a:off x="0" y="6397112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Stop Explaining Black Box [Rudin, </a:t>
            </a:r>
            <a:r>
              <a:rPr lang="en-US" sz="1400" dirty="0" err="1"/>
              <a:t>arXiv</a:t>
            </a:r>
            <a:r>
              <a:rPr lang="en-US" sz="1400" dirty="0"/>
              <a:t> ’19]</a:t>
            </a:r>
          </a:p>
          <a:p>
            <a:r>
              <a:rPr lang="en-US" sz="1400" dirty="0"/>
              <a:t>Sanity Checks for Saliency Maps [Adebayo et al., </a:t>
            </a:r>
            <a:r>
              <a:rPr lang="en-US" sz="1400" dirty="0" err="1"/>
              <a:t>Neurips</a:t>
            </a:r>
            <a:r>
              <a:rPr lang="en-US" sz="1400" dirty="0"/>
              <a:t> ’18]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C388848-EF93-F397-535F-CEE64044FA1D}"/>
              </a:ext>
            </a:extLst>
          </p:cNvPr>
          <p:cNvSpPr/>
          <p:nvPr/>
        </p:nvSpPr>
        <p:spPr>
          <a:xfrm>
            <a:off x="2677885" y="5440451"/>
            <a:ext cx="2525486" cy="923330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4DD312-D230-5FCF-8731-4B8BEBA5C5E1}"/>
              </a:ext>
            </a:extLst>
          </p:cNvPr>
          <p:cNvSpPr txBox="1"/>
          <p:nvPr/>
        </p:nvSpPr>
        <p:spPr>
          <a:xfrm>
            <a:off x="0" y="5440451"/>
            <a:ext cx="2677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Pros:</a:t>
            </a:r>
          </a:p>
          <a:p>
            <a:r>
              <a:rPr lang="en-US" dirty="0"/>
              <a:t>A black box is extremely flexible to fit the data.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D4DA46-034D-2032-311D-58A3F6B7E8A2}"/>
              </a:ext>
            </a:extLst>
          </p:cNvPr>
          <p:cNvSpPr txBox="1"/>
          <p:nvPr/>
        </p:nvSpPr>
        <p:spPr>
          <a:xfrm>
            <a:off x="2854769" y="5440451"/>
            <a:ext cx="2348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Cons:</a:t>
            </a:r>
          </a:p>
          <a:p>
            <a:r>
              <a:rPr lang="en-US" dirty="0"/>
              <a:t>Inconsistent post-hoc explanations</a:t>
            </a:r>
          </a:p>
        </p:txBody>
      </p:sp>
    </p:spTree>
    <p:extLst>
      <p:ext uri="{BB962C8B-B14F-4D97-AF65-F5344CB8AC3E}">
        <p14:creationId xmlns:p14="http://schemas.microsoft.com/office/powerpoint/2010/main" val="436771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72795A-F18F-91BF-5917-930960AEB476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Typical X-AI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E27C5-3EB0-0B69-DA50-9CF64A976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32" y="2533044"/>
            <a:ext cx="1581154" cy="151554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1CD32E-7986-CD7F-8A27-4C2D74832A58}"/>
              </a:ext>
            </a:extLst>
          </p:cNvPr>
          <p:cNvCxnSpPr>
            <a:cxnSpLocks/>
          </p:cNvCxnSpPr>
          <p:nvPr/>
        </p:nvCxnSpPr>
        <p:spPr>
          <a:xfrm>
            <a:off x="2174994" y="2045625"/>
            <a:ext cx="0" cy="40589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E21637-4EE3-0EF5-1EB5-010CD5259520}"/>
              </a:ext>
            </a:extLst>
          </p:cNvPr>
          <p:cNvSpPr txBox="1"/>
          <p:nvPr/>
        </p:nvSpPr>
        <p:spPr>
          <a:xfrm rot="16200000">
            <a:off x="-422146" y="3105834"/>
            <a:ext cx="187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Post-Hoc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D54DA-17E7-D766-42A2-7BDA563B5FCA}"/>
              </a:ext>
            </a:extLst>
          </p:cNvPr>
          <p:cNvSpPr txBox="1"/>
          <p:nvPr/>
        </p:nvSpPr>
        <p:spPr>
          <a:xfrm rot="16200000">
            <a:off x="5212453" y="2799234"/>
            <a:ext cx="2717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Interpretable</a:t>
            </a:r>
          </a:p>
          <a:p>
            <a:r>
              <a:rPr lang="en-US" sz="3600" b="1" dirty="0"/>
              <a:t>by design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EFF2AB-7D32-B113-C1D0-144B4A87512D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955971"/>
          </a:xfrm>
          <a:prstGeom prst="line">
            <a:avLst/>
          </a:prstGeom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 descr="A picture containing furniture, table, worktable, stand&#10;&#10;Description automatically generated">
            <a:extLst>
              <a:ext uri="{FF2B5EF4-FFF2-40B4-BE49-F238E27FC236}">
                <a16:creationId xmlns:a16="http://schemas.microsoft.com/office/drawing/2014/main" id="{7A722771-44F6-7C3D-BEBC-13D34F339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781" y="2533044"/>
            <a:ext cx="1622526" cy="151554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E42A62-7EF6-14CF-3CAD-205E76505323}"/>
              </a:ext>
            </a:extLst>
          </p:cNvPr>
          <p:cNvCxnSpPr>
            <a:cxnSpLocks/>
          </p:cNvCxnSpPr>
          <p:nvPr/>
        </p:nvCxnSpPr>
        <p:spPr>
          <a:xfrm>
            <a:off x="8610305" y="2040854"/>
            <a:ext cx="0" cy="40589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3289DFB6-4FA2-E08C-B08B-0391C7319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044" y="1181667"/>
            <a:ext cx="1183240" cy="863754"/>
          </a:xfrm>
          <a:prstGeom prst="rect">
            <a:avLst/>
          </a:prstGeom>
        </p:spPr>
      </p:pic>
      <p:pic>
        <p:nvPicPr>
          <p:cNvPr id="33" name="Picture 32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4CE7A799-6376-2A87-EE27-413E02DE3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685" y="1181667"/>
            <a:ext cx="1183240" cy="86375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A1C667C-B193-095E-F113-AE604889CC95}"/>
              </a:ext>
            </a:extLst>
          </p:cNvPr>
          <p:cNvGrpSpPr/>
          <p:nvPr/>
        </p:nvGrpSpPr>
        <p:grpSpPr>
          <a:xfrm>
            <a:off x="1403375" y="4160082"/>
            <a:ext cx="1384905" cy="1614293"/>
            <a:chOff x="1403375" y="4160082"/>
            <a:chExt cx="1384905" cy="161429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935DFF8-93E0-FD95-B124-BFD6B0E5138B}"/>
                </a:ext>
              </a:extLst>
            </p:cNvPr>
            <p:cNvGrpSpPr/>
            <p:nvPr/>
          </p:nvGrpSpPr>
          <p:grpSpPr>
            <a:xfrm>
              <a:off x="1403375" y="4287823"/>
              <a:ext cx="1384905" cy="1486552"/>
              <a:chOff x="1403375" y="4287823"/>
              <a:chExt cx="1384905" cy="1486552"/>
            </a:xfrm>
          </p:grpSpPr>
          <p:pic>
            <p:nvPicPr>
              <p:cNvPr id="37" name="Picture 2" descr="Magnifying Glass Magnify - Free vector graphic on Pixabay">
                <a:extLst>
                  <a:ext uri="{FF2B5EF4-FFF2-40B4-BE49-F238E27FC236}">
                    <a16:creationId xmlns:a16="http://schemas.microsoft.com/office/drawing/2014/main" id="{D2B013EF-09FF-95B6-CD2A-590BF8B64F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3375" y="4287823"/>
                <a:ext cx="1249917" cy="1486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E52B8D-B66B-200F-159D-3740BFB8E72D}"/>
                  </a:ext>
                </a:extLst>
              </p:cNvPr>
              <p:cNvSpPr txBox="1"/>
              <p:nvPr/>
            </p:nvSpPr>
            <p:spPr>
              <a:xfrm>
                <a:off x="1826180" y="4422235"/>
                <a:ext cx="9621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Horse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E8FCE93-C9A4-ACC5-8806-0F80132704AB}"/>
                </a:ext>
              </a:extLst>
            </p:cNvPr>
            <p:cNvCxnSpPr>
              <a:cxnSpLocks/>
            </p:cNvCxnSpPr>
            <p:nvPr/>
          </p:nvCxnSpPr>
          <p:spPr>
            <a:xfrm>
              <a:off x="2164109" y="4160082"/>
              <a:ext cx="0" cy="26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4206ADB-83E0-B9F2-1CD7-987FDDE0223B}"/>
              </a:ext>
            </a:extLst>
          </p:cNvPr>
          <p:cNvSpPr txBox="1"/>
          <p:nvPr/>
        </p:nvSpPr>
        <p:spPr>
          <a:xfrm>
            <a:off x="3158394" y="1876267"/>
            <a:ext cx="330771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any </a:t>
            </a:r>
            <a:r>
              <a:rPr lang="en-US" sz="2800" b="1" dirty="0"/>
              <a:t>post-hoc</a:t>
            </a:r>
            <a:r>
              <a:rPr lang="en-US" dirty="0"/>
              <a:t> based method  to explain why </a:t>
            </a:r>
            <a:r>
              <a:rPr lang="en-US" sz="2800" dirty="0"/>
              <a:t>“</a:t>
            </a:r>
            <a:r>
              <a:rPr lang="en-US" sz="2800" b="1" dirty="0"/>
              <a:t>Horse</a:t>
            </a:r>
            <a:r>
              <a:rPr lang="en-US" sz="2800" dirty="0"/>
              <a:t>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45D1C4-FB58-6D8E-9393-65E1B746F331}"/>
              </a:ext>
            </a:extLst>
          </p:cNvPr>
          <p:cNvSpPr txBox="1"/>
          <p:nvPr/>
        </p:nvSpPr>
        <p:spPr>
          <a:xfrm>
            <a:off x="0" y="6397112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Stop Explaining Black Box [Rudin, </a:t>
            </a:r>
            <a:r>
              <a:rPr lang="en-US" sz="1400" dirty="0" err="1"/>
              <a:t>arXiv</a:t>
            </a:r>
            <a:r>
              <a:rPr lang="en-US" sz="1400" dirty="0"/>
              <a:t> ’19]</a:t>
            </a:r>
          </a:p>
          <a:p>
            <a:r>
              <a:rPr lang="en-US" sz="1400" dirty="0"/>
              <a:t>Sanity Checks for Saliency Maps [Adebayo et al., </a:t>
            </a:r>
            <a:r>
              <a:rPr lang="en-US" sz="1400" dirty="0" err="1"/>
              <a:t>Neurips</a:t>
            </a:r>
            <a:r>
              <a:rPr lang="en-US" sz="1400" dirty="0"/>
              <a:t> ’18]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C388848-EF93-F397-535F-CEE64044FA1D}"/>
              </a:ext>
            </a:extLst>
          </p:cNvPr>
          <p:cNvSpPr/>
          <p:nvPr/>
        </p:nvSpPr>
        <p:spPr>
          <a:xfrm>
            <a:off x="2677885" y="5440451"/>
            <a:ext cx="2525486" cy="923330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4DD312-D230-5FCF-8731-4B8BEBA5C5E1}"/>
              </a:ext>
            </a:extLst>
          </p:cNvPr>
          <p:cNvSpPr txBox="1"/>
          <p:nvPr/>
        </p:nvSpPr>
        <p:spPr>
          <a:xfrm>
            <a:off x="0" y="5440451"/>
            <a:ext cx="2677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Pros:</a:t>
            </a:r>
          </a:p>
          <a:p>
            <a:r>
              <a:rPr lang="en-US" dirty="0"/>
              <a:t>A black box is extremely flexible to fit the data.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D4DA46-034D-2032-311D-58A3F6B7E8A2}"/>
              </a:ext>
            </a:extLst>
          </p:cNvPr>
          <p:cNvSpPr txBox="1"/>
          <p:nvPr/>
        </p:nvSpPr>
        <p:spPr>
          <a:xfrm>
            <a:off x="2854769" y="5440451"/>
            <a:ext cx="2348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Cons:</a:t>
            </a:r>
          </a:p>
          <a:p>
            <a:r>
              <a:rPr lang="en-US" dirty="0"/>
              <a:t>Inconsistent post-hoc explanations</a:t>
            </a:r>
          </a:p>
        </p:txBody>
      </p:sp>
    </p:spTree>
    <p:extLst>
      <p:ext uri="{BB962C8B-B14F-4D97-AF65-F5344CB8AC3E}">
        <p14:creationId xmlns:p14="http://schemas.microsoft.com/office/powerpoint/2010/main" val="3886753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72795A-F18F-91BF-5917-930960AEB476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Typical X-AI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E27C5-3EB0-0B69-DA50-9CF64A976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32" y="2533044"/>
            <a:ext cx="1581154" cy="151554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1CD32E-7986-CD7F-8A27-4C2D74832A58}"/>
              </a:ext>
            </a:extLst>
          </p:cNvPr>
          <p:cNvCxnSpPr>
            <a:cxnSpLocks/>
          </p:cNvCxnSpPr>
          <p:nvPr/>
        </p:nvCxnSpPr>
        <p:spPr>
          <a:xfrm>
            <a:off x="2174994" y="2045625"/>
            <a:ext cx="0" cy="40589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E21637-4EE3-0EF5-1EB5-010CD5259520}"/>
              </a:ext>
            </a:extLst>
          </p:cNvPr>
          <p:cNvSpPr txBox="1"/>
          <p:nvPr/>
        </p:nvSpPr>
        <p:spPr>
          <a:xfrm rot="16200000">
            <a:off x="-422146" y="3105834"/>
            <a:ext cx="187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Post-Hoc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D54DA-17E7-D766-42A2-7BDA563B5FCA}"/>
              </a:ext>
            </a:extLst>
          </p:cNvPr>
          <p:cNvSpPr txBox="1"/>
          <p:nvPr/>
        </p:nvSpPr>
        <p:spPr>
          <a:xfrm rot="16200000">
            <a:off x="5212453" y="2799234"/>
            <a:ext cx="2717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Interpretable</a:t>
            </a:r>
          </a:p>
          <a:p>
            <a:r>
              <a:rPr lang="en-US" sz="3600" b="1" dirty="0"/>
              <a:t>by design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EFF2AB-7D32-B113-C1D0-144B4A87512D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955971"/>
          </a:xfrm>
          <a:prstGeom prst="line">
            <a:avLst/>
          </a:prstGeom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 descr="A picture containing furniture, table, worktable, stand&#10;&#10;Description automatically generated">
            <a:extLst>
              <a:ext uri="{FF2B5EF4-FFF2-40B4-BE49-F238E27FC236}">
                <a16:creationId xmlns:a16="http://schemas.microsoft.com/office/drawing/2014/main" id="{7A722771-44F6-7C3D-BEBC-13D34F339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781" y="2533044"/>
            <a:ext cx="1622526" cy="151554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E42A62-7EF6-14CF-3CAD-205E76505323}"/>
              </a:ext>
            </a:extLst>
          </p:cNvPr>
          <p:cNvCxnSpPr>
            <a:cxnSpLocks/>
          </p:cNvCxnSpPr>
          <p:nvPr/>
        </p:nvCxnSpPr>
        <p:spPr>
          <a:xfrm>
            <a:off x="8610305" y="2040854"/>
            <a:ext cx="0" cy="40589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3289DFB6-4FA2-E08C-B08B-0391C7319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044" y="1181667"/>
            <a:ext cx="1183240" cy="863754"/>
          </a:xfrm>
          <a:prstGeom prst="rect">
            <a:avLst/>
          </a:prstGeom>
        </p:spPr>
      </p:pic>
      <p:pic>
        <p:nvPicPr>
          <p:cNvPr id="33" name="Picture 32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4CE7A799-6376-2A87-EE27-413E02DE3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685" y="1181667"/>
            <a:ext cx="1183240" cy="86375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A1C667C-B193-095E-F113-AE604889CC95}"/>
              </a:ext>
            </a:extLst>
          </p:cNvPr>
          <p:cNvGrpSpPr/>
          <p:nvPr/>
        </p:nvGrpSpPr>
        <p:grpSpPr>
          <a:xfrm>
            <a:off x="1403375" y="4160082"/>
            <a:ext cx="1384905" cy="1614293"/>
            <a:chOff x="1403375" y="4160082"/>
            <a:chExt cx="1384905" cy="161429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935DFF8-93E0-FD95-B124-BFD6B0E5138B}"/>
                </a:ext>
              </a:extLst>
            </p:cNvPr>
            <p:cNvGrpSpPr/>
            <p:nvPr/>
          </p:nvGrpSpPr>
          <p:grpSpPr>
            <a:xfrm>
              <a:off x="1403375" y="4287823"/>
              <a:ext cx="1384905" cy="1486552"/>
              <a:chOff x="1403375" y="4287823"/>
              <a:chExt cx="1384905" cy="1486552"/>
            </a:xfrm>
          </p:grpSpPr>
          <p:pic>
            <p:nvPicPr>
              <p:cNvPr id="37" name="Picture 2" descr="Magnifying Glass Magnify - Free vector graphic on Pixabay">
                <a:extLst>
                  <a:ext uri="{FF2B5EF4-FFF2-40B4-BE49-F238E27FC236}">
                    <a16:creationId xmlns:a16="http://schemas.microsoft.com/office/drawing/2014/main" id="{D2B013EF-09FF-95B6-CD2A-590BF8B64F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3375" y="4287823"/>
                <a:ext cx="1249917" cy="1486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E52B8D-B66B-200F-159D-3740BFB8E72D}"/>
                  </a:ext>
                </a:extLst>
              </p:cNvPr>
              <p:cNvSpPr txBox="1"/>
              <p:nvPr/>
            </p:nvSpPr>
            <p:spPr>
              <a:xfrm>
                <a:off x="1826180" y="4422235"/>
                <a:ext cx="9621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Horse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E8FCE93-C9A4-ACC5-8806-0F80132704AB}"/>
                </a:ext>
              </a:extLst>
            </p:cNvPr>
            <p:cNvCxnSpPr>
              <a:cxnSpLocks/>
            </p:cNvCxnSpPr>
            <p:nvPr/>
          </p:nvCxnSpPr>
          <p:spPr>
            <a:xfrm>
              <a:off x="2164109" y="4160082"/>
              <a:ext cx="0" cy="26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4206ADB-83E0-B9F2-1CD7-987FDDE0223B}"/>
              </a:ext>
            </a:extLst>
          </p:cNvPr>
          <p:cNvSpPr txBox="1"/>
          <p:nvPr/>
        </p:nvSpPr>
        <p:spPr>
          <a:xfrm>
            <a:off x="3158394" y="1876267"/>
            <a:ext cx="330771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any </a:t>
            </a:r>
            <a:r>
              <a:rPr lang="en-US" sz="2800" b="1" dirty="0"/>
              <a:t>post-hoc</a:t>
            </a:r>
            <a:r>
              <a:rPr lang="en-US" dirty="0"/>
              <a:t> based method  to explain why </a:t>
            </a:r>
            <a:r>
              <a:rPr lang="en-US" sz="2800" dirty="0"/>
              <a:t>“</a:t>
            </a:r>
            <a:r>
              <a:rPr lang="en-US" sz="2800" b="1" dirty="0"/>
              <a:t>Horse</a:t>
            </a:r>
            <a:r>
              <a:rPr lang="en-US" sz="2800" dirty="0"/>
              <a:t>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45D1C4-FB58-6D8E-9393-65E1B746F331}"/>
              </a:ext>
            </a:extLst>
          </p:cNvPr>
          <p:cNvSpPr txBox="1"/>
          <p:nvPr/>
        </p:nvSpPr>
        <p:spPr>
          <a:xfrm>
            <a:off x="0" y="6397112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Stop Explaining Black Box [Rudin, </a:t>
            </a:r>
            <a:r>
              <a:rPr lang="en-US" sz="1400" dirty="0" err="1"/>
              <a:t>arXiv</a:t>
            </a:r>
            <a:r>
              <a:rPr lang="en-US" sz="1400" dirty="0"/>
              <a:t> ’19]</a:t>
            </a:r>
          </a:p>
          <a:p>
            <a:r>
              <a:rPr lang="en-US" sz="1400" dirty="0"/>
              <a:t>Sanity Checks for Saliency Maps [Adebayo et al., </a:t>
            </a:r>
            <a:r>
              <a:rPr lang="en-US" sz="1400" dirty="0" err="1"/>
              <a:t>Neurips</a:t>
            </a:r>
            <a:r>
              <a:rPr lang="en-US" sz="1400" dirty="0"/>
              <a:t> ’18]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C388848-EF93-F397-535F-CEE64044FA1D}"/>
              </a:ext>
            </a:extLst>
          </p:cNvPr>
          <p:cNvSpPr/>
          <p:nvPr/>
        </p:nvSpPr>
        <p:spPr>
          <a:xfrm>
            <a:off x="2677885" y="5440451"/>
            <a:ext cx="2525486" cy="923330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4DD312-D230-5FCF-8731-4B8BEBA5C5E1}"/>
              </a:ext>
            </a:extLst>
          </p:cNvPr>
          <p:cNvSpPr txBox="1"/>
          <p:nvPr/>
        </p:nvSpPr>
        <p:spPr>
          <a:xfrm>
            <a:off x="0" y="5440451"/>
            <a:ext cx="2677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Pros:</a:t>
            </a:r>
          </a:p>
          <a:p>
            <a:r>
              <a:rPr lang="en-US" dirty="0"/>
              <a:t>A black box is extremely flexible to fit the data.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D4DA46-034D-2032-311D-58A3F6B7E8A2}"/>
              </a:ext>
            </a:extLst>
          </p:cNvPr>
          <p:cNvSpPr txBox="1"/>
          <p:nvPr/>
        </p:nvSpPr>
        <p:spPr>
          <a:xfrm>
            <a:off x="2854769" y="5440451"/>
            <a:ext cx="2348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Cons:</a:t>
            </a:r>
          </a:p>
          <a:p>
            <a:r>
              <a:rPr lang="en-US" dirty="0"/>
              <a:t>Inconsistent post-hoc explanations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BE21FFB-63EB-24AC-0D14-1E96A498D222}"/>
              </a:ext>
            </a:extLst>
          </p:cNvPr>
          <p:cNvCxnSpPr>
            <a:cxnSpLocks/>
          </p:cNvCxnSpPr>
          <p:nvPr/>
        </p:nvCxnSpPr>
        <p:spPr>
          <a:xfrm>
            <a:off x="8610010" y="4156746"/>
            <a:ext cx="0" cy="262153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16C1617-08A7-F2C7-3666-12F6233EF891}"/>
              </a:ext>
            </a:extLst>
          </p:cNvPr>
          <p:cNvSpPr txBox="1"/>
          <p:nvPr/>
        </p:nvSpPr>
        <p:spPr>
          <a:xfrm>
            <a:off x="8198394" y="4386548"/>
            <a:ext cx="9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Horse</a:t>
            </a:r>
          </a:p>
        </p:txBody>
      </p:sp>
    </p:spTree>
    <p:extLst>
      <p:ext uri="{BB962C8B-B14F-4D97-AF65-F5344CB8AC3E}">
        <p14:creationId xmlns:p14="http://schemas.microsoft.com/office/powerpoint/2010/main" val="863308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72795A-F18F-91BF-5917-930960AEB476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Typical X-AI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E27C5-3EB0-0B69-DA50-9CF64A976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32" y="2533044"/>
            <a:ext cx="1581154" cy="151554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1CD32E-7986-CD7F-8A27-4C2D74832A58}"/>
              </a:ext>
            </a:extLst>
          </p:cNvPr>
          <p:cNvCxnSpPr>
            <a:cxnSpLocks/>
          </p:cNvCxnSpPr>
          <p:nvPr/>
        </p:nvCxnSpPr>
        <p:spPr>
          <a:xfrm>
            <a:off x="2174994" y="2045625"/>
            <a:ext cx="0" cy="40589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E21637-4EE3-0EF5-1EB5-010CD5259520}"/>
              </a:ext>
            </a:extLst>
          </p:cNvPr>
          <p:cNvSpPr txBox="1"/>
          <p:nvPr/>
        </p:nvSpPr>
        <p:spPr>
          <a:xfrm rot="16200000">
            <a:off x="-422146" y="3105834"/>
            <a:ext cx="187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Post-Hoc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D54DA-17E7-D766-42A2-7BDA563B5FCA}"/>
              </a:ext>
            </a:extLst>
          </p:cNvPr>
          <p:cNvSpPr txBox="1"/>
          <p:nvPr/>
        </p:nvSpPr>
        <p:spPr>
          <a:xfrm rot="16200000">
            <a:off x="5212453" y="2799234"/>
            <a:ext cx="2717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Interpretable</a:t>
            </a:r>
          </a:p>
          <a:p>
            <a:r>
              <a:rPr lang="en-US" sz="3600" b="1" dirty="0"/>
              <a:t>by design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EFF2AB-7D32-B113-C1D0-144B4A87512D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955971"/>
          </a:xfrm>
          <a:prstGeom prst="line">
            <a:avLst/>
          </a:prstGeom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 descr="A picture containing furniture, table, worktable, stand&#10;&#10;Description automatically generated">
            <a:extLst>
              <a:ext uri="{FF2B5EF4-FFF2-40B4-BE49-F238E27FC236}">
                <a16:creationId xmlns:a16="http://schemas.microsoft.com/office/drawing/2014/main" id="{7A722771-44F6-7C3D-BEBC-13D34F339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781" y="2533044"/>
            <a:ext cx="1622526" cy="151554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E42A62-7EF6-14CF-3CAD-205E76505323}"/>
              </a:ext>
            </a:extLst>
          </p:cNvPr>
          <p:cNvCxnSpPr>
            <a:cxnSpLocks/>
          </p:cNvCxnSpPr>
          <p:nvPr/>
        </p:nvCxnSpPr>
        <p:spPr>
          <a:xfrm>
            <a:off x="8610305" y="2040854"/>
            <a:ext cx="0" cy="40589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3289DFB6-4FA2-E08C-B08B-0391C7319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044" y="1181667"/>
            <a:ext cx="1183240" cy="863754"/>
          </a:xfrm>
          <a:prstGeom prst="rect">
            <a:avLst/>
          </a:prstGeom>
        </p:spPr>
      </p:pic>
      <p:pic>
        <p:nvPicPr>
          <p:cNvPr id="33" name="Picture 32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4CE7A799-6376-2A87-EE27-413E02DE3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685" y="1181667"/>
            <a:ext cx="1183240" cy="86375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A1C667C-B193-095E-F113-AE604889CC95}"/>
              </a:ext>
            </a:extLst>
          </p:cNvPr>
          <p:cNvGrpSpPr/>
          <p:nvPr/>
        </p:nvGrpSpPr>
        <p:grpSpPr>
          <a:xfrm>
            <a:off x="1403375" y="4160082"/>
            <a:ext cx="1384905" cy="1614293"/>
            <a:chOff x="1403375" y="4160082"/>
            <a:chExt cx="1384905" cy="161429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935DFF8-93E0-FD95-B124-BFD6B0E5138B}"/>
                </a:ext>
              </a:extLst>
            </p:cNvPr>
            <p:cNvGrpSpPr/>
            <p:nvPr/>
          </p:nvGrpSpPr>
          <p:grpSpPr>
            <a:xfrm>
              <a:off x="1403375" y="4287823"/>
              <a:ext cx="1384905" cy="1486552"/>
              <a:chOff x="1403375" y="4287823"/>
              <a:chExt cx="1384905" cy="1486552"/>
            </a:xfrm>
          </p:grpSpPr>
          <p:pic>
            <p:nvPicPr>
              <p:cNvPr id="37" name="Picture 2" descr="Magnifying Glass Magnify - Free vector graphic on Pixabay">
                <a:extLst>
                  <a:ext uri="{FF2B5EF4-FFF2-40B4-BE49-F238E27FC236}">
                    <a16:creationId xmlns:a16="http://schemas.microsoft.com/office/drawing/2014/main" id="{D2B013EF-09FF-95B6-CD2A-590BF8B64F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3375" y="4287823"/>
                <a:ext cx="1249917" cy="1486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E52B8D-B66B-200F-159D-3740BFB8E72D}"/>
                  </a:ext>
                </a:extLst>
              </p:cNvPr>
              <p:cNvSpPr txBox="1"/>
              <p:nvPr/>
            </p:nvSpPr>
            <p:spPr>
              <a:xfrm>
                <a:off x="1826180" y="4422235"/>
                <a:ext cx="9621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Horse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E8FCE93-C9A4-ACC5-8806-0F80132704AB}"/>
                </a:ext>
              </a:extLst>
            </p:cNvPr>
            <p:cNvCxnSpPr>
              <a:cxnSpLocks/>
            </p:cNvCxnSpPr>
            <p:nvPr/>
          </p:nvCxnSpPr>
          <p:spPr>
            <a:xfrm>
              <a:off x="2164109" y="4160082"/>
              <a:ext cx="0" cy="26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4206ADB-83E0-B9F2-1CD7-987FDDE0223B}"/>
              </a:ext>
            </a:extLst>
          </p:cNvPr>
          <p:cNvSpPr txBox="1"/>
          <p:nvPr/>
        </p:nvSpPr>
        <p:spPr>
          <a:xfrm>
            <a:off x="3158394" y="1876267"/>
            <a:ext cx="330771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any </a:t>
            </a:r>
            <a:r>
              <a:rPr lang="en-US" sz="2800" b="1" dirty="0"/>
              <a:t>post-hoc</a:t>
            </a:r>
            <a:r>
              <a:rPr lang="en-US" dirty="0"/>
              <a:t> based method  to explain why </a:t>
            </a:r>
            <a:r>
              <a:rPr lang="en-US" sz="2800" dirty="0"/>
              <a:t>“</a:t>
            </a:r>
            <a:r>
              <a:rPr lang="en-US" sz="2800" b="1" dirty="0"/>
              <a:t>Horse</a:t>
            </a:r>
            <a:r>
              <a:rPr lang="en-US" sz="2800" dirty="0"/>
              <a:t>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45D1C4-FB58-6D8E-9393-65E1B746F331}"/>
              </a:ext>
            </a:extLst>
          </p:cNvPr>
          <p:cNvSpPr txBox="1"/>
          <p:nvPr/>
        </p:nvSpPr>
        <p:spPr>
          <a:xfrm>
            <a:off x="0" y="6397112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Stop Explaining Black Box [Rudin, </a:t>
            </a:r>
            <a:r>
              <a:rPr lang="en-US" sz="1400" dirty="0" err="1"/>
              <a:t>arXiv</a:t>
            </a:r>
            <a:r>
              <a:rPr lang="en-US" sz="1400" dirty="0"/>
              <a:t> ’19]</a:t>
            </a:r>
          </a:p>
          <a:p>
            <a:r>
              <a:rPr lang="en-US" sz="1400" dirty="0"/>
              <a:t>Sanity Checks for Saliency Maps [Adebayo et al., </a:t>
            </a:r>
            <a:r>
              <a:rPr lang="en-US" sz="1400" dirty="0" err="1"/>
              <a:t>Neurips</a:t>
            </a:r>
            <a:r>
              <a:rPr lang="en-US" sz="1400" dirty="0"/>
              <a:t> ’18]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C388848-EF93-F397-535F-CEE64044FA1D}"/>
              </a:ext>
            </a:extLst>
          </p:cNvPr>
          <p:cNvSpPr/>
          <p:nvPr/>
        </p:nvSpPr>
        <p:spPr>
          <a:xfrm>
            <a:off x="2677885" y="5440451"/>
            <a:ext cx="2525486" cy="923330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4DD312-D230-5FCF-8731-4B8BEBA5C5E1}"/>
              </a:ext>
            </a:extLst>
          </p:cNvPr>
          <p:cNvSpPr txBox="1"/>
          <p:nvPr/>
        </p:nvSpPr>
        <p:spPr>
          <a:xfrm>
            <a:off x="0" y="5440451"/>
            <a:ext cx="2677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Pros:</a:t>
            </a:r>
          </a:p>
          <a:p>
            <a:r>
              <a:rPr lang="en-US" dirty="0"/>
              <a:t>A black box is extremely flexible to fit the data.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D4DA46-034D-2032-311D-58A3F6B7E8A2}"/>
              </a:ext>
            </a:extLst>
          </p:cNvPr>
          <p:cNvSpPr txBox="1"/>
          <p:nvPr/>
        </p:nvSpPr>
        <p:spPr>
          <a:xfrm>
            <a:off x="2854769" y="5440451"/>
            <a:ext cx="2348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Cons:</a:t>
            </a:r>
          </a:p>
          <a:p>
            <a:r>
              <a:rPr lang="en-US" dirty="0"/>
              <a:t>Inconsistent post-hoc explanations</a:t>
            </a:r>
          </a:p>
        </p:txBody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E6DDF53E-2FB8-8E44-BD16-96DBC9433491}"/>
              </a:ext>
            </a:extLst>
          </p:cNvPr>
          <p:cNvGraphicFramePr/>
          <p:nvPr/>
        </p:nvGraphicFramePr>
        <p:xfrm>
          <a:off x="6758772" y="4731300"/>
          <a:ext cx="2801710" cy="1856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BE21FFB-63EB-24AC-0D14-1E96A498D222}"/>
              </a:ext>
            </a:extLst>
          </p:cNvPr>
          <p:cNvCxnSpPr>
            <a:cxnSpLocks/>
          </p:cNvCxnSpPr>
          <p:nvPr/>
        </p:nvCxnSpPr>
        <p:spPr>
          <a:xfrm>
            <a:off x="8610010" y="4156746"/>
            <a:ext cx="0" cy="262153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16C1617-08A7-F2C7-3666-12F6233EF891}"/>
              </a:ext>
            </a:extLst>
          </p:cNvPr>
          <p:cNvSpPr txBox="1"/>
          <p:nvPr/>
        </p:nvSpPr>
        <p:spPr>
          <a:xfrm>
            <a:off x="8198394" y="4386548"/>
            <a:ext cx="9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Horse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A16195-E273-3CE8-10F6-538272DAD1AC}"/>
              </a:ext>
            </a:extLst>
          </p:cNvPr>
          <p:cNvSpPr txBox="1"/>
          <p:nvPr/>
        </p:nvSpPr>
        <p:spPr>
          <a:xfrm>
            <a:off x="9875531" y="4825542"/>
            <a:ext cx="1646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Interpretable </a:t>
            </a:r>
          </a:p>
          <a:p>
            <a:r>
              <a:rPr lang="en-US" dirty="0"/>
              <a:t>predictions in terms of features / concepts</a:t>
            </a:r>
            <a:endParaRPr lang="en-US" sz="2800" dirty="0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A967CBE2-6ED9-93F5-34B2-F83D03A2D0B9}"/>
              </a:ext>
            </a:extLst>
          </p:cNvPr>
          <p:cNvSpPr/>
          <p:nvPr/>
        </p:nvSpPr>
        <p:spPr>
          <a:xfrm>
            <a:off x="9538709" y="4731300"/>
            <a:ext cx="308850" cy="1665812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91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72795A-F18F-91BF-5917-930960AEB476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Typical X-AI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E27C5-3EB0-0B69-DA50-9CF64A976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32" y="2533044"/>
            <a:ext cx="1581154" cy="151554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1CD32E-7986-CD7F-8A27-4C2D74832A58}"/>
              </a:ext>
            </a:extLst>
          </p:cNvPr>
          <p:cNvCxnSpPr>
            <a:cxnSpLocks/>
          </p:cNvCxnSpPr>
          <p:nvPr/>
        </p:nvCxnSpPr>
        <p:spPr>
          <a:xfrm>
            <a:off x="2174994" y="2045625"/>
            <a:ext cx="0" cy="40589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E21637-4EE3-0EF5-1EB5-010CD5259520}"/>
              </a:ext>
            </a:extLst>
          </p:cNvPr>
          <p:cNvSpPr txBox="1"/>
          <p:nvPr/>
        </p:nvSpPr>
        <p:spPr>
          <a:xfrm rot="16200000">
            <a:off x="-422146" y="3105834"/>
            <a:ext cx="187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Post-Hoc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D54DA-17E7-D766-42A2-7BDA563B5FCA}"/>
              </a:ext>
            </a:extLst>
          </p:cNvPr>
          <p:cNvSpPr txBox="1"/>
          <p:nvPr/>
        </p:nvSpPr>
        <p:spPr>
          <a:xfrm rot="16200000">
            <a:off x="5212453" y="2799234"/>
            <a:ext cx="2717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Interpretable</a:t>
            </a:r>
          </a:p>
          <a:p>
            <a:r>
              <a:rPr lang="en-US" sz="3600" b="1" dirty="0"/>
              <a:t>by design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EFF2AB-7D32-B113-C1D0-144B4A87512D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955971"/>
          </a:xfrm>
          <a:prstGeom prst="line">
            <a:avLst/>
          </a:prstGeom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 descr="A picture containing furniture, table, worktable, stand&#10;&#10;Description automatically generated">
            <a:extLst>
              <a:ext uri="{FF2B5EF4-FFF2-40B4-BE49-F238E27FC236}">
                <a16:creationId xmlns:a16="http://schemas.microsoft.com/office/drawing/2014/main" id="{7A722771-44F6-7C3D-BEBC-13D34F339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781" y="2533044"/>
            <a:ext cx="1622526" cy="151554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E42A62-7EF6-14CF-3CAD-205E76505323}"/>
              </a:ext>
            </a:extLst>
          </p:cNvPr>
          <p:cNvCxnSpPr>
            <a:cxnSpLocks/>
          </p:cNvCxnSpPr>
          <p:nvPr/>
        </p:nvCxnSpPr>
        <p:spPr>
          <a:xfrm>
            <a:off x="8610305" y="2040854"/>
            <a:ext cx="0" cy="40589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3289DFB6-4FA2-E08C-B08B-0391C7319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044" y="1181667"/>
            <a:ext cx="1183240" cy="863754"/>
          </a:xfrm>
          <a:prstGeom prst="rect">
            <a:avLst/>
          </a:prstGeom>
        </p:spPr>
      </p:pic>
      <p:pic>
        <p:nvPicPr>
          <p:cNvPr id="33" name="Picture 32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4CE7A799-6376-2A87-EE27-413E02DE3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685" y="1181667"/>
            <a:ext cx="1183240" cy="86375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A1C667C-B193-095E-F113-AE604889CC95}"/>
              </a:ext>
            </a:extLst>
          </p:cNvPr>
          <p:cNvGrpSpPr/>
          <p:nvPr/>
        </p:nvGrpSpPr>
        <p:grpSpPr>
          <a:xfrm>
            <a:off x="1403375" y="4160082"/>
            <a:ext cx="1384905" cy="1614293"/>
            <a:chOff x="1403375" y="4160082"/>
            <a:chExt cx="1384905" cy="161429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935DFF8-93E0-FD95-B124-BFD6B0E5138B}"/>
                </a:ext>
              </a:extLst>
            </p:cNvPr>
            <p:cNvGrpSpPr/>
            <p:nvPr/>
          </p:nvGrpSpPr>
          <p:grpSpPr>
            <a:xfrm>
              <a:off x="1403375" y="4287823"/>
              <a:ext cx="1384905" cy="1486552"/>
              <a:chOff x="1403375" y="4287823"/>
              <a:chExt cx="1384905" cy="1486552"/>
            </a:xfrm>
          </p:grpSpPr>
          <p:pic>
            <p:nvPicPr>
              <p:cNvPr id="37" name="Picture 2" descr="Magnifying Glass Magnify - Free vector graphic on Pixabay">
                <a:extLst>
                  <a:ext uri="{FF2B5EF4-FFF2-40B4-BE49-F238E27FC236}">
                    <a16:creationId xmlns:a16="http://schemas.microsoft.com/office/drawing/2014/main" id="{D2B013EF-09FF-95B6-CD2A-590BF8B64F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3375" y="4287823"/>
                <a:ext cx="1249917" cy="1486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E52B8D-B66B-200F-159D-3740BFB8E72D}"/>
                  </a:ext>
                </a:extLst>
              </p:cNvPr>
              <p:cNvSpPr txBox="1"/>
              <p:nvPr/>
            </p:nvSpPr>
            <p:spPr>
              <a:xfrm>
                <a:off x="1826180" y="4422235"/>
                <a:ext cx="9621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Horse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E8FCE93-C9A4-ACC5-8806-0F80132704AB}"/>
                </a:ext>
              </a:extLst>
            </p:cNvPr>
            <p:cNvCxnSpPr>
              <a:cxnSpLocks/>
            </p:cNvCxnSpPr>
            <p:nvPr/>
          </p:nvCxnSpPr>
          <p:spPr>
            <a:xfrm>
              <a:off x="2164109" y="4160082"/>
              <a:ext cx="0" cy="26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4206ADB-83E0-B9F2-1CD7-987FDDE0223B}"/>
              </a:ext>
            </a:extLst>
          </p:cNvPr>
          <p:cNvSpPr txBox="1"/>
          <p:nvPr/>
        </p:nvSpPr>
        <p:spPr>
          <a:xfrm>
            <a:off x="3158394" y="1876267"/>
            <a:ext cx="330771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any </a:t>
            </a:r>
            <a:r>
              <a:rPr lang="en-US" sz="2800" b="1" dirty="0"/>
              <a:t>post-hoc</a:t>
            </a:r>
            <a:r>
              <a:rPr lang="en-US" dirty="0"/>
              <a:t> based method  to explain why </a:t>
            </a:r>
            <a:r>
              <a:rPr lang="en-US" sz="2800" dirty="0"/>
              <a:t>“</a:t>
            </a:r>
            <a:r>
              <a:rPr lang="en-US" sz="2800" b="1" dirty="0"/>
              <a:t>Horse</a:t>
            </a:r>
            <a:r>
              <a:rPr lang="en-US" sz="2800" dirty="0"/>
              <a:t>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45D1C4-FB58-6D8E-9393-65E1B746F331}"/>
              </a:ext>
            </a:extLst>
          </p:cNvPr>
          <p:cNvSpPr txBox="1"/>
          <p:nvPr/>
        </p:nvSpPr>
        <p:spPr>
          <a:xfrm>
            <a:off x="0" y="6397112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Stop Explaining Black Box [Rudin, </a:t>
            </a:r>
            <a:r>
              <a:rPr lang="en-US" sz="1400" dirty="0" err="1"/>
              <a:t>arXiv</a:t>
            </a:r>
            <a:r>
              <a:rPr lang="en-US" sz="1400" dirty="0"/>
              <a:t> ’19]</a:t>
            </a:r>
          </a:p>
          <a:p>
            <a:r>
              <a:rPr lang="en-US" sz="1400" dirty="0"/>
              <a:t>Sanity Checks for Saliency Maps [Adebayo et al., </a:t>
            </a:r>
            <a:r>
              <a:rPr lang="en-US" sz="1400" dirty="0" err="1"/>
              <a:t>Neurips</a:t>
            </a:r>
            <a:r>
              <a:rPr lang="en-US" sz="1400" dirty="0"/>
              <a:t> ’18]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4DD312-D230-5FCF-8731-4B8BEBA5C5E1}"/>
              </a:ext>
            </a:extLst>
          </p:cNvPr>
          <p:cNvSpPr txBox="1"/>
          <p:nvPr/>
        </p:nvSpPr>
        <p:spPr>
          <a:xfrm>
            <a:off x="0" y="5440451"/>
            <a:ext cx="2677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Pros:</a:t>
            </a:r>
          </a:p>
          <a:p>
            <a:r>
              <a:rPr lang="en-US" dirty="0"/>
              <a:t>A black box is extremely flexible to fit the data.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89F7A9-305D-3B2F-8A8D-592AFA617800}"/>
              </a:ext>
            </a:extLst>
          </p:cNvPr>
          <p:cNvGrpSpPr/>
          <p:nvPr/>
        </p:nvGrpSpPr>
        <p:grpSpPr>
          <a:xfrm>
            <a:off x="2677885" y="5440451"/>
            <a:ext cx="2525486" cy="923330"/>
            <a:chOff x="2677885" y="5440451"/>
            <a:chExt cx="2525486" cy="923330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BC388848-EF93-F397-535F-CEE64044FA1D}"/>
                </a:ext>
              </a:extLst>
            </p:cNvPr>
            <p:cNvSpPr/>
            <p:nvPr/>
          </p:nvSpPr>
          <p:spPr>
            <a:xfrm>
              <a:off x="2677885" y="5440451"/>
              <a:ext cx="2525486" cy="923330"/>
            </a:xfrm>
            <a:prstGeom prst="roundRect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ED4DA46-034D-2032-311D-58A3F6B7E8A2}"/>
                </a:ext>
              </a:extLst>
            </p:cNvPr>
            <p:cNvSpPr txBox="1"/>
            <p:nvPr/>
          </p:nvSpPr>
          <p:spPr>
            <a:xfrm>
              <a:off x="2854769" y="5440451"/>
              <a:ext cx="23486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Cons:</a:t>
              </a:r>
            </a:p>
            <a:p>
              <a:r>
                <a:rPr lang="en-US" dirty="0"/>
                <a:t>Inconsistent post-hoc explanations</a:t>
              </a:r>
            </a:p>
          </p:txBody>
        </p:sp>
      </p:grp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E6DDF53E-2FB8-8E44-BD16-96DBC9433491}"/>
              </a:ext>
            </a:extLst>
          </p:cNvPr>
          <p:cNvGraphicFramePr/>
          <p:nvPr/>
        </p:nvGraphicFramePr>
        <p:xfrm>
          <a:off x="6758772" y="4731300"/>
          <a:ext cx="2801710" cy="1856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BE21FFB-63EB-24AC-0D14-1E96A498D222}"/>
              </a:ext>
            </a:extLst>
          </p:cNvPr>
          <p:cNvCxnSpPr>
            <a:cxnSpLocks/>
          </p:cNvCxnSpPr>
          <p:nvPr/>
        </p:nvCxnSpPr>
        <p:spPr>
          <a:xfrm>
            <a:off x="8610010" y="4156746"/>
            <a:ext cx="0" cy="262153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16C1617-08A7-F2C7-3666-12F6233EF891}"/>
              </a:ext>
            </a:extLst>
          </p:cNvPr>
          <p:cNvSpPr txBox="1"/>
          <p:nvPr/>
        </p:nvSpPr>
        <p:spPr>
          <a:xfrm>
            <a:off x="8198394" y="4386548"/>
            <a:ext cx="9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Horse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A16195-E273-3CE8-10F6-538272DAD1AC}"/>
              </a:ext>
            </a:extLst>
          </p:cNvPr>
          <p:cNvSpPr txBox="1"/>
          <p:nvPr/>
        </p:nvSpPr>
        <p:spPr>
          <a:xfrm>
            <a:off x="9875531" y="4825542"/>
            <a:ext cx="1646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Interpretable </a:t>
            </a:r>
          </a:p>
          <a:p>
            <a:r>
              <a:rPr lang="en-US" dirty="0"/>
              <a:t>predictions in terms of features / concepts</a:t>
            </a:r>
            <a:endParaRPr lang="en-US" sz="2800" dirty="0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A967CBE2-6ED9-93F5-34B2-F83D03A2D0B9}"/>
              </a:ext>
            </a:extLst>
          </p:cNvPr>
          <p:cNvSpPr/>
          <p:nvPr/>
        </p:nvSpPr>
        <p:spPr>
          <a:xfrm>
            <a:off x="9538709" y="4731300"/>
            <a:ext cx="308850" cy="1665812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89FA38-B483-0331-F17E-775F2EFC9C99}"/>
              </a:ext>
            </a:extLst>
          </p:cNvPr>
          <p:cNvGrpSpPr/>
          <p:nvPr/>
        </p:nvGrpSpPr>
        <p:grpSpPr>
          <a:xfrm>
            <a:off x="9482255" y="1410430"/>
            <a:ext cx="2879937" cy="2638160"/>
            <a:chOff x="2607722" y="4498314"/>
            <a:chExt cx="2879937" cy="2638160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BB0B3739-B57F-5C62-A04E-691191588D6B}"/>
                </a:ext>
              </a:extLst>
            </p:cNvPr>
            <p:cNvSpPr/>
            <p:nvPr/>
          </p:nvSpPr>
          <p:spPr>
            <a:xfrm>
              <a:off x="2607722" y="4498314"/>
              <a:ext cx="2622657" cy="2421342"/>
            </a:xfrm>
            <a:prstGeom prst="roundRect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7ED29D-5AC2-CA6A-98F0-7350CBD12389}"/>
                </a:ext>
              </a:extLst>
            </p:cNvPr>
            <p:cNvSpPr txBox="1"/>
            <p:nvPr/>
          </p:nvSpPr>
          <p:spPr>
            <a:xfrm>
              <a:off x="2685949" y="4551151"/>
              <a:ext cx="28017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Cons: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Not very flexible to fit any data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How the features or concepts will interact?</a:t>
              </a:r>
            </a:p>
            <a:p>
              <a:pPr marL="342900" indent="-342900">
                <a:buAutoNum type="arabicPeriod"/>
              </a:pPr>
              <a:r>
                <a:rPr lang="en-US" b="1" dirty="0"/>
                <a:t>A single model can’t capture the variations of explanations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1594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C0BC965D-004A-C259-6282-F1600FB1347A}"/>
              </a:ext>
            </a:extLst>
          </p:cNvPr>
          <p:cNvGrpSpPr/>
          <p:nvPr/>
        </p:nvGrpSpPr>
        <p:grpSpPr>
          <a:xfrm>
            <a:off x="9482255" y="1410430"/>
            <a:ext cx="2879937" cy="2638160"/>
            <a:chOff x="2607722" y="4498314"/>
            <a:chExt cx="2879937" cy="2638160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F9800CC-E5C8-0A38-A57C-D46A8A110F00}"/>
                </a:ext>
              </a:extLst>
            </p:cNvPr>
            <p:cNvSpPr/>
            <p:nvPr/>
          </p:nvSpPr>
          <p:spPr>
            <a:xfrm>
              <a:off x="2607722" y="4498314"/>
              <a:ext cx="2622657" cy="2421342"/>
            </a:xfrm>
            <a:prstGeom prst="roundRect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BBAF027-07B8-8F9B-9E1F-37444C92DA4B}"/>
                </a:ext>
              </a:extLst>
            </p:cNvPr>
            <p:cNvSpPr txBox="1"/>
            <p:nvPr/>
          </p:nvSpPr>
          <p:spPr>
            <a:xfrm>
              <a:off x="2685949" y="4551151"/>
              <a:ext cx="280171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Cons: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Not very flexible to fit any data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How the features or concepts will interact?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A single model can’t capture the variations of explanations</a:t>
              </a:r>
            </a:p>
            <a:p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72795A-F18F-91BF-5917-930960AEB476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Typical X-AI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E27C5-3EB0-0B69-DA50-9CF64A976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32" y="2533044"/>
            <a:ext cx="1581154" cy="151554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1CD32E-7986-CD7F-8A27-4C2D74832A58}"/>
              </a:ext>
            </a:extLst>
          </p:cNvPr>
          <p:cNvCxnSpPr>
            <a:cxnSpLocks/>
          </p:cNvCxnSpPr>
          <p:nvPr/>
        </p:nvCxnSpPr>
        <p:spPr>
          <a:xfrm>
            <a:off x="2174994" y="2045625"/>
            <a:ext cx="0" cy="40589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E21637-4EE3-0EF5-1EB5-010CD5259520}"/>
              </a:ext>
            </a:extLst>
          </p:cNvPr>
          <p:cNvSpPr txBox="1"/>
          <p:nvPr/>
        </p:nvSpPr>
        <p:spPr>
          <a:xfrm rot="16200000">
            <a:off x="-422146" y="3105834"/>
            <a:ext cx="187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Post-Hoc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D54DA-17E7-D766-42A2-7BDA563B5FCA}"/>
              </a:ext>
            </a:extLst>
          </p:cNvPr>
          <p:cNvSpPr txBox="1"/>
          <p:nvPr/>
        </p:nvSpPr>
        <p:spPr>
          <a:xfrm rot="16200000">
            <a:off x="5212453" y="2799234"/>
            <a:ext cx="2717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Interpretable</a:t>
            </a:r>
          </a:p>
          <a:p>
            <a:r>
              <a:rPr lang="en-US" sz="3600" b="1" dirty="0"/>
              <a:t>by design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EFF2AB-7D32-B113-C1D0-144B4A87512D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955971"/>
          </a:xfrm>
          <a:prstGeom prst="line">
            <a:avLst/>
          </a:prstGeom>
          <a:ln w="317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 descr="A picture containing furniture, table, worktable, stand&#10;&#10;Description automatically generated">
            <a:extLst>
              <a:ext uri="{FF2B5EF4-FFF2-40B4-BE49-F238E27FC236}">
                <a16:creationId xmlns:a16="http://schemas.microsoft.com/office/drawing/2014/main" id="{7A722771-44F6-7C3D-BEBC-13D34F339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781" y="2533044"/>
            <a:ext cx="1622526" cy="1515546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E42A62-7EF6-14CF-3CAD-205E76505323}"/>
              </a:ext>
            </a:extLst>
          </p:cNvPr>
          <p:cNvCxnSpPr>
            <a:cxnSpLocks/>
          </p:cNvCxnSpPr>
          <p:nvPr/>
        </p:nvCxnSpPr>
        <p:spPr>
          <a:xfrm>
            <a:off x="8610305" y="2040854"/>
            <a:ext cx="0" cy="40589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3289DFB6-4FA2-E08C-B08B-0391C7319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044" y="1181667"/>
            <a:ext cx="1183240" cy="863754"/>
          </a:xfrm>
          <a:prstGeom prst="rect">
            <a:avLst/>
          </a:prstGeom>
        </p:spPr>
      </p:pic>
      <p:pic>
        <p:nvPicPr>
          <p:cNvPr id="33" name="Picture 32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4CE7A799-6376-2A87-EE27-413E02DE3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685" y="1181667"/>
            <a:ext cx="1183240" cy="86375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A1C667C-B193-095E-F113-AE604889CC95}"/>
              </a:ext>
            </a:extLst>
          </p:cNvPr>
          <p:cNvGrpSpPr/>
          <p:nvPr/>
        </p:nvGrpSpPr>
        <p:grpSpPr>
          <a:xfrm>
            <a:off x="1403375" y="4160082"/>
            <a:ext cx="1384905" cy="1614293"/>
            <a:chOff x="1403375" y="4160082"/>
            <a:chExt cx="1384905" cy="161429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935DFF8-93E0-FD95-B124-BFD6B0E5138B}"/>
                </a:ext>
              </a:extLst>
            </p:cNvPr>
            <p:cNvGrpSpPr/>
            <p:nvPr/>
          </p:nvGrpSpPr>
          <p:grpSpPr>
            <a:xfrm>
              <a:off x="1403375" y="4287823"/>
              <a:ext cx="1384905" cy="1486552"/>
              <a:chOff x="1403375" y="4287823"/>
              <a:chExt cx="1384905" cy="1486552"/>
            </a:xfrm>
          </p:grpSpPr>
          <p:pic>
            <p:nvPicPr>
              <p:cNvPr id="37" name="Picture 2" descr="Magnifying Glass Magnify - Free vector graphic on Pixabay">
                <a:extLst>
                  <a:ext uri="{FF2B5EF4-FFF2-40B4-BE49-F238E27FC236}">
                    <a16:creationId xmlns:a16="http://schemas.microsoft.com/office/drawing/2014/main" id="{D2B013EF-09FF-95B6-CD2A-590BF8B64F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3375" y="4287823"/>
                <a:ext cx="1249917" cy="1486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2E52B8D-B66B-200F-159D-3740BFB8E72D}"/>
                  </a:ext>
                </a:extLst>
              </p:cNvPr>
              <p:cNvSpPr txBox="1"/>
              <p:nvPr/>
            </p:nvSpPr>
            <p:spPr>
              <a:xfrm>
                <a:off x="1826180" y="4422235"/>
                <a:ext cx="9621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Horse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E8FCE93-C9A4-ACC5-8806-0F80132704AB}"/>
                </a:ext>
              </a:extLst>
            </p:cNvPr>
            <p:cNvCxnSpPr>
              <a:cxnSpLocks/>
            </p:cNvCxnSpPr>
            <p:nvPr/>
          </p:nvCxnSpPr>
          <p:spPr>
            <a:xfrm>
              <a:off x="2164109" y="4160082"/>
              <a:ext cx="0" cy="262153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4206ADB-83E0-B9F2-1CD7-987FDDE0223B}"/>
              </a:ext>
            </a:extLst>
          </p:cNvPr>
          <p:cNvSpPr txBox="1"/>
          <p:nvPr/>
        </p:nvSpPr>
        <p:spPr>
          <a:xfrm>
            <a:off x="3158394" y="1876267"/>
            <a:ext cx="330771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any </a:t>
            </a:r>
            <a:r>
              <a:rPr lang="en-US" sz="2800" b="1" dirty="0"/>
              <a:t>post-hoc</a:t>
            </a:r>
            <a:r>
              <a:rPr lang="en-US" dirty="0"/>
              <a:t> based method  to explain why </a:t>
            </a:r>
            <a:r>
              <a:rPr lang="en-US" sz="2800" dirty="0"/>
              <a:t>“</a:t>
            </a:r>
            <a:r>
              <a:rPr lang="en-US" sz="2800" b="1" dirty="0"/>
              <a:t>Horse</a:t>
            </a:r>
            <a:r>
              <a:rPr lang="en-US" sz="2800" dirty="0"/>
              <a:t>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45D1C4-FB58-6D8E-9393-65E1B746F331}"/>
              </a:ext>
            </a:extLst>
          </p:cNvPr>
          <p:cNvSpPr txBox="1"/>
          <p:nvPr/>
        </p:nvSpPr>
        <p:spPr>
          <a:xfrm>
            <a:off x="0" y="6397112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Stop Explaining Black Box [Rudin, </a:t>
            </a:r>
            <a:r>
              <a:rPr lang="en-US" sz="1400" dirty="0" err="1"/>
              <a:t>arXiv</a:t>
            </a:r>
            <a:r>
              <a:rPr lang="en-US" sz="1400" dirty="0"/>
              <a:t> ’19]</a:t>
            </a:r>
          </a:p>
          <a:p>
            <a:r>
              <a:rPr lang="en-US" sz="1400" dirty="0"/>
              <a:t>Sanity Checks for Saliency Maps [Adebayo et al., </a:t>
            </a:r>
            <a:r>
              <a:rPr lang="en-US" sz="1400" dirty="0" err="1"/>
              <a:t>Neurips</a:t>
            </a:r>
            <a:r>
              <a:rPr lang="en-US" sz="1400" dirty="0"/>
              <a:t> ’18]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4DD312-D230-5FCF-8731-4B8BEBA5C5E1}"/>
              </a:ext>
            </a:extLst>
          </p:cNvPr>
          <p:cNvSpPr txBox="1"/>
          <p:nvPr/>
        </p:nvSpPr>
        <p:spPr>
          <a:xfrm>
            <a:off x="0" y="5440451"/>
            <a:ext cx="2677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Pros:</a:t>
            </a:r>
          </a:p>
          <a:p>
            <a:r>
              <a:rPr lang="en-US" dirty="0"/>
              <a:t>A black box is extremely flexible to fit the data.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B89F7A9-305D-3B2F-8A8D-592AFA617800}"/>
              </a:ext>
            </a:extLst>
          </p:cNvPr>
          <p:cNvGrpSpPr/>
          <p:nvPr/>
        </p:nvGrpSpPr>
        <p:grpSpPr>
          <a:xfrm>
            <a:off x="2677885" y="5440451"/>
            <a:ext cx="2525486" cy="923330"/>
            <a:chOff x="2677885" y="5440451"/>
            <a:chExt cx="2525486" cy="923330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BC388848-EF93-F397-535F-CEE64044FA1D}"/>
                </a:ext>
              </a:extLst>
            </p:cNvPr>
            <p:cNvSpPr/>
            <p:nvPr/>
          </p:nvSpPr>
          <p:spPr>
            <a:xfrm>
              <a:off x="2677885" y="5440451"/>
              <a:ext cx="2525486" cy="923330"/>
            </a:xfrm>
            <a:prstGeom prst="roundRect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ED4DA46-034D-2032-311D-58A3F6B7E8A2}"/>
                </a:ext>
              </a:extLst>
            </p:cNvPr>
            <p:cNvSpPr txBox="1"/>
            <p:nvPr/>
          </p:nvSpPr>
          <p:spPr>
            <a:xfrm>
              <a:off x="2854769" y="5440451"/>
              <a:ext cx="23486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Cons:</a:t>
              </a:r>
            </a:p>
            <a:p>
              <a:r>
                <a:rPr lang="en-US" dirty="0"/>
                <a:t>Inconsistent post-hoc explanations</a:t>
              </a:r>
            </a:p>
          </p:txBody>
        </p:sp>
      </p:grp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E6DDF53E-2FB8-8E44-BD16-96DBC9433491}"/>
              </a:ext>
            </a:extLst>
          </p:cNvPr>
          <p:cNvGraphicFramePr/>
          <p:nvPr/>
        </p:nvGraphicFramePr>
        <p:xfrm>
          <a:off x="6758772" y="4731300"/>
          <a:ext cx="2801710" cy="1856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BE21FFB-63EB-24AC-0D14-1E96A498D222}"/>
              </a:ext>
            </a:extLst>
          </p:cNvPr>
          <p:cNvCxnSpPr>
            <a:cxnSpLocks/>
          </p:cNvCxnSpPr>
          <p:nvPr/>
        </p:nvCxnSpPr>
        <p:spPr>
          <a:xfrm>
            <a:off x="8610010" y="4156746"/>
            <a:ext cx="0" cy="262153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16C1617-08A7-F2C7-3666-12F6233EF891}"/>
              </a:ext>
            </a:extLst>
          </p:cNvPr>
          <p:cNvSpPr txBox="1"/>
          <p:nvPr/>
        </p:nvSpPr>
        <p:spPr>
          <a:xfrm>
            <a:off x="8198394" y="4386548"/>
            <a:ext cx="9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Horse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A16195-E273-3CE8-10F6-538272DAD1AC}"/>
              </a:ext>
            </a:extLst>
          </p:cNvPr>
          <p:cNvSpPr txBox="1"/>
          <p:nvPr/>
        </p:nvSpPr>
        <p:spPr>
          <a:xfrm>
            <a:off x="9875531" y="4825542"/>
            <a:ext cx="1646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Interpretable </a:t>
            </a:r>
          </a:p>
          <a:p>
            <a:r>
              <a:rPr lang="en-US" dirty="0"/>
              <a:t>predictions in terms of features / concepts</a:t>
            </a:r>
            <a:endParaRPr lang="en-US" sz="2800" dirty="0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A967CBE2-6ED9-93F5-34B2-F83D03A2D0B9}"/>
              </a:ext>
            </a:extLst>
          </p:cNvPr>
          <p:cNvSpPr/>
          <p:nvPr/>
        </p:nvSpPr>
        <p:spPr>
          <a:xfrm>
            <a:off x="9538709" y="4731300"/>
            <a:ext cx="308850" cy="1665812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BC20FBC-D158-DFAB-3D4B-8455C56FA187}"/>
              </a:ext>
            </a:extLst>
          </p:cNvPr>
          <p:cNvSpPr/>
          <p:nvPr/>
        </p:nvSpPr>
        <p:spPr>
          <a:xfrm>
            <a:off x="3907246" y="5742411"/>
            <a:ext cx="3974009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2027843D-F595-B3C3-9439-367D8C1109EE}"/>
              </a:ext>
            </a:extLst>
          </p:cNvPr>
          <p:cNvSpPr/>
          <p:nvPr/>
        </p:nvSpPr>
        <p:spPr>
          <a:xfrm rot="10800000">
            <a:off x="3907247" y="4995452"/>
            <a:ext cx="3974009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F0F7C2-98A2-0EA7-9ACF-9BB26D745205}"/>
              </a:ext>
            </a:extLst>
          </p:cNvPr>
          <p:cNvSpPr/>
          <p:nvPr/>
        </p:nvSpPr>
        <p:spPr>
          <a:xfrm>
            <a:off x="2458037" y="775546"/>
            <a:ext cx="7224550" cy="21090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Can we bridge this dichotomy? </a:t>
            </a:r>
          </a:p>
          <a:p>
            <a:pPr algn="ctr"/>
            <a:r>
              <a:rPr lang="en-US" sz="4000" b="1" dirty="0">
                <a:solidFill>
                  <a:schemeClr val="tx1"/>
                </a:solidFill>
              </a:rPr>
              <a:t>Post-hoc or interpretable by design</a:t>
            </a:r>
          </a:p>
        </p:txBody>
      </p:sp>
    </p:spTree>
    <p:extLst>
      <p:ext uri="{BB962C8B-B14F-4D97-AF65-F5344CB8AC3E}">
        <p14:creationId xmlns:p14="http://schemas.microsoft.com/office/powerpoint/2010/main" val="2603918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28BCBFF-9C91-CD05-4307-7A01DDFC32D2}"/>
              </a:ext>
            </a:extLst>
          </p:cNvPr>
          <p:cNvSpPr/>
          <p:nvPr/>
        </p:nvSpPr>
        <p:spPr>
          <a:xfrm>
            <a:off x="2302327" y="1491343"/>
            <a:ext cx="2481942" cy="234042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Concepts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B4EC7F-F208-1551-9924-FF5A121C798C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TL;DR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7A12C1-D670-6D83-E94D-1A16593E014A}"/>
              </a:ext>
            </a:extLst>
          </p:cNvPr>
          <p:cNvSpPr/>
          <p:nvPr/>
        </p:nvSpPr>
        <p:spPr>
          <a:xfrm>
            <a:off x="413658" y="1491343"/>
            <a:ext cx="2481942" cy="2340428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Post-hoc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9066BE-4B98-631A-E1BE-8F9B09AFAAE4}"/>
              </a:ext>
            </a:extLst>
          </p:cNvPr>
          <p:cNvSpPr/>
          <p:nvPr/>
        </p:nvSpPr>
        <p:spPr>
          <a:xfrm>
            <a:off x="1496785" y="2873828"/>
            <a:ext cx="2481942" cy="234042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Local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C124E-5E9F-110D-F431-7500A4173D37}"/>
              </a:ext>
            </a:extLst>
          </p:cNvPr>
          <p:cNvSpPr txBox="1"/>
          <p:nvPr/>
        </p:nvSpPr>
        <p:spPr>
          <a:xfrm>
            <a:off x="5704114" y="2138337"/>
            <a:ext cx="57585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build a </a:t>
            </a:r>
            <a:r>
              <a:rPr lang="en-US" sz="4400" b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</a:rPr>
              <a:t>Post-hoc</a:t>
            </a:r>
            <a:r>
              <a:rPr lang="en-US" sz="36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800" dirty="0"/>
              <a:t>explanation model using high-level interpretable </a:t>
            </a:r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concepts</a:t>
            </a:r>
            <a:r>
              <a:rPr lang="en-US" sz="2800" dirty="0"/>
              <a:t> for having 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local</a:t>
            </a:r>
            <a:r>
              <a:rPr lang="en-US" sz="2800" dirty="0"/>
              <a:t> explanations.</a:t>
            </a:r>
          </a:p>
        </p:txBody>
      </p:sp>
    </p:spTree>
    <p:extLst>
      <p:ext uri="{BB962C8B-B14F-4D97-AF65-F5344CB8AC3E}">
        <p14:creationId xmlns:p14="http://schemas.microsoft.com/office/powerpoint/2010/main" val="45166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136557-5AA7-9029-9B0B-3B5C3F7BF19C}"/>
              </a:ext>
            </a:extLst>
          </p:cNvPr>
          <p:cNvGrpSpPr/>
          <p:nvPr/>
        </p:nvGrpSpPr>
        <p:grpSpPr>
          <a:xfrm>
            <a:off x="4373332" y="1584381"/>
            <a:ext cx="3445336" cy="3302376"/>
            <a:chOff x="2485439" y="3429000"/>
            <a:chExt cx="3445336" cy="33023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102726-3750-E6D2-3FDE-FF3B6E0C8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5439" y="3429000"/>
              <a:ext cx="3445336" cy="330237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419DB-8B84-BE53-2D76-32846F7AA634}"/>
                </a:ext>
              </a:extLst>
            </p:cNvPr>
            <p:cNvSpPr txBox="1"/>
            <p:nvPr/>
          </p:nvSpPr>
          <p:spPr>
            <a:xfrm>
              <a:off x="3969793" y="3976277"/>
              <a:ext cx="518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??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A9267-BCA0-D932-9539-0221A4E0BFAD}"/>
                </a:ext>
              </a:extLst>
            </p:cNvPr>
            <p:cNvSpPr txBox="1"/>
            <p:nvPr/>
          </p:nvSpPr>
          <p:spPr>
            <a:xfrm>
              <a:off x="2936859" y="5058594"/>
              <a:ext cx="84991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CNN</a:t>
              </a:r>
            </a:p>
            <a:p>
              <a:r>
                <a:rPr lang="en-US" sz="2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VIT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4016C2-DB96-42EF-450A-0337C6ACF4A6}"/>
                </a:ext>
              </a:extLst>
            </p:cNvPr>
            <p:cNvSpPr txBox="1"/>
            <p:nvPr/>
          </p:nvSpPr>
          <p:spPr>
            <a:xfrm>
              <a:off x="4487884" y="4922939"/>
              <a:ext cx="93775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RNN</a:t>
              </a:r>
            </a:p>
            <a:p>
              <a:r>
                <a:rPr lang="en-US" sz="2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BERT</a:t>
              </a:r>
            </a:p>
            <a:p>
              <a:r>
                <a:rPr lang="en-US" sz="2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GPT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B72EBE-CF0D-1321-0D1F-F6F6A9D2EA1F}"/>
              </a:ext>
            </a:extLst>
          </p:cNvPr>
          <p:cNvCxnSpPr>
            <a:cxnSpLocks/>
          </p:cNvCxnSpPr>
          <p:nvPr/>
        </p:nvCxnSpPr>
        <p:spPr>
          <a:xfrm>
            <a:off x="2974730" y="3429000"/>
            <a:ext cx="1219201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8A45FDEF-1CB0-0449-0205-BD9C214AD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10" y="1212330"/>
            <a:ext cx="4405506" cy="1071120"/>
          </a:xfrm>
          <a:prstGeom prst="rect">
            <a:avLst/>
          </a:prstGeom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0AAF53B-B42E-1D35-72B4-8A4D349B8C93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8425664" y="1974803"/>
            <a:ext cx="1145552" cy="1762847"/>
          </a:xfrm>
          <a:prstGeom prst="bentConnector2">
            <a:avLst/>
          </a:prstGeom>
          <a:ln w="793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4">
            <a:extLst>
              <a:ext uri="{FF2B5EF4-FFF2-40B4-BE49-F238E27FC236}">
                <a16:creationId xmlns:a16="http://schemas.microsoft.com/office/drawing/2014/main" id="{C8D812C8-3DB5-3C04-77EC-5BCA7AD47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84" y="2167011"/>
            <a:ext cx="2320946" cy="232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966B81F-5745-E0EE-8E0A-7E9576C456EC}"/>
              </a:ext>
            </a:extLst>
          </p:cNvPr>
          <p:cNvSpPr txBox="1"/>
          <p:nvPr/>
        </p:nvSpPr>
        <p:spPr>
          <a:xfrm>
            <a:off x="2316881" y="4690990"/>
            <a:ext cx="2012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Black Box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BEC9D2-C339-99CE-31C4-79B53259733A}"/>
              </a:ext>
            </a:extLst>
          </p:cNvPr>
          <p:cNvSpPr txBox="1"/>
          <p:nvPr/>
        </p:nvSpPr>
        <p:spPr>
          <a:xfrm>
            <a:off x="1584245" y="5213486"/>
            <a:ext cx="39958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Modern deep learning algorithms are </a:t>
            </a:r>
          </a:p>
          <a:p>
            <a:r>
              <a:rPr lang="en-US" dirty="0"/>
              <a:t>considered to be a black box as they</a:t>
            </a:r>
          </a:p>
          <a:p>
            <a:r>
              <a:rPr lang="en-US" dirty="0"/>
              <a:t>turned the input into </a:t>
            </a:r>
            <a:r>
              <a:rPr lang="en-US" dirty="0">
                <a:highlight>
                  <a:srgbClr val="00FFFF"/>
                </a:highlight>
              </a:rPr>
              <a:t>something</a:t>
            </a:r>
            <a:r>
              <a:rPr lang="en-US" dirty="0"/>
              <a:t> without</a:t>
            </a:r>
          </a:p>
          <a:p>
            <a:r>
              <a:rPr lang="en-US" dirty="0"/>
              <a:t>explaining </a:t>
            </a:r>
            <a:r>
              <a:rPr lang="en-US" dirty="0">
                <a:highlight>
                  <a:srgbClr val="00FFFF"/>
                </a:highlight>
              </a:rPr>
              <a:t>why</a:t>
            </a:r>
            <a:r>
              <a:rPr lang="en-US" dirty="0"/>
              <a:t>.</a:t>
            </a:r>
          </a:p>
        </p:txBody>
      </p:sp>
      <p:pic>
        <p:nvPicPr>
          <p:cNvPr id="10242" name="Picture 2" descr="Trade-off between interpretability and accuracy of some relevant ML... |  Download Scientific Diagram">
            <a:extLst>
              <a:ext uri="{FF2B5EF4-FFF2-40B4-BE49-F238E27FC236}">
                <a16:creationId xmlns:a16="http://schemas.microsoft.com/office/drawing/2014/main" id="{3E6CBB17-0591-DC0B-21B5-22FBA983E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94" y="3654751"/>
            <a:ext cx="4239696" cy="246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441802-C904-0CDA-47E1-F1300A2EB599}"/>
              </a:ext>
            </a:extLst>
          </p:cNvPr>
          <p:cNvSpPr txBox="1"/>
          <p:nvPr/>
        </p:nvSpPr>
        <p:spPr>
          <a:xfrm>
            <a:off x="827311" y="-145589"/>
            <a:ext cx="8752117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Deep Neural Networks are black boxes</a:t>
            </a:r>
          </a:p>
        </p:txBody>
      </p:sp>
    </p:spTree>
    <p:extLst>
      <p:ext uri="{BB962C8B-B14F-4D97-AF65-F5344CB8AC3E}">
        <p14:creationId xmlns:p14="http://schemas.microsoft.com/office/powerpoint/2010/main" val="977661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28BCBFF-9C91-CD05-4307-7A01DDFC32D2}"/>
              </a:ext>
            </a:extLst>
          </p:cNvPr>
          <p:cNvSpPr/>
          <p:nvPr/>
        </p:nvSpPr>
        <p:spPr>
          <a:xfrm>
            <a:off x="2302327" y="1491343"/>
            <a:ext cx="2481942" cy="234042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Concepts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B4EC7F-F208-1551-9924-FF5A121C798C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TL;DR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7A12C1-D670-6D83-E94D-1A16593E014A}"/>
              </a:ext>
            </a:extLst>
          </p:cNvPr>
          <p:cNvSpPr/>
          <p:nvPr/>
        </p:nvSpPr>
        <p:spPr>
          <a:xfrm>
            <a:off x="413658" y="1491343"/>
            <a:ext cx="2481942" cy="2340428"/>
          </a:xfrm>
          <a:prstGeom prst="ellipse">
            <a:avLst/>
          </a:prstGeom>
          <a:solidFill>
            <a:schemeClr val="accent5">
              <a:lumMod val="50000"/>
              <a:alpha val="49230"/>
            </a:schemeClr>
          </a:solidFill>
          <a:ln>
            <a:solidFill>
              <a:schemeClr val="accent1">
                <a:shade val="50000"/>
                <a:alpha val="5184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Post-hoc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9066BE-4B98-631A-E1BE-8F9B09AFAAE4}"/>
              </a:ext>
            </a:extLst>
          </p:cNvPr>
          <p:cNvSpPr/>
          <p:nvPr/>
        </p:nvSpPr>
        <p:spPr>
          <a:xfrm>
            <a:off x="1496785" y="2873828"/>
            <a:ext cx="2481942" cy="2340428"/>
          </a:xfrm>
          <a:prstGeom prst="ellipse">
            <a:avLst/>
          </a:prstGeom>
          <a:solidFill>
            <a:schemeClr val="accent2">
              <a:lumMod val="50000"/>
              <a:alpha val="38000"/>
            </a:schemeClr>
          </a:solidFill>
          <a:ln>
            <a:solidFill>
              <a:schemeClr val="accent2">
                <a:lumMod val="50000"/>
                <a:alpha val="39832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Local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C124E-5E9F-110D-F431-7500A4173D37}"/>
              </a:ext>
            </a:extLst>
          </p:cNvPr>
          <p:cNvSpPr txBox="1"/>
          <p:nvPr/>
        </p:nvSpPr>
        <p:spPr>
          <a:xfrm>
            <a:off x="5704114" y="2138337"/>
            <a:ext cx="57585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alpha val="29806"/>
                  </a:schemeClr>
                </a:solidFill>
              </a:rPr>
              <a:t>We build a </a:t>
            </a:r>
            <a:r>
              <a:rPr lang="en-US" sz="4400" b="1" dirty="0">
                <a:ln>
                  <a:solidFill>
                    <a:schemeClr val="accent1">
                      <a:shade val="50000"/>
                      <a:alpha val="33000"/>
                    </a:schemeClr>
                  </a:solidFill>
                </a:ln>
                <a:solidFill>
                  <a:schemeClr val="accent5">
                    <a:lumMod val="50000"/>
                    <a:alpha val="36152"/>
                  </a:schemeClr>
                </a:solidFill>
              </a:rPr>
              <a:t>Post-hoc</a:t>
            </a:r>
            <a:r>
              <a:rPr lang="en-US" sz="36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>
                    <a:alpha val="30000"/>
                  </a:schemeClr>
                </a:solidFill>
              </a:rPr>
              <a:t>explanation model using high-level interpretable </a:t>
            </a:r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>concepts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>
                    <a:alpha val="30495"/>
                  </a:schemeClr>
                </a:solidFill>
              </a:rPr>
              <a:t>for having </a:t>
            </a:r>
            <a:r>
              <a:rPr lang="en-US" sz="4400" b="1" dirty="0">
                <a:solidFill>
                  <a:schemeClr val="accent2">
                    <a:lumMod val="50000"/>
                    <a:alpha val="30000"/>
                  </a:schemeClr>
                </a:solidFill>
              </a:rPr>
              <a:t>local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>
                    <a:alpha val="30291"/>
                  </a:schemeClr>
                </a:solidFill>
              </a:rPr>
              <a:t>explanations.</a:t>
            </a:r>
          </a:p>
        </p:txBody>
      </p:sp>
    </p:spTree>
    <p:extLst>
      <p:ext uri="{BB962C8B-B14F-4D97-AF65-F5344CB8AC3E}">
        <p14:creationId xmlns:p14="http://schemas.microsoft.com/office/powerpoint/2010/main" val="3200087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40958-2DD6-A9E3-0C06-9774E3887386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7372F-307C-64C1-F810-BE8052F95056}"/>
              </a:ext>
            </a:extLst>
          </p:cNvPr>
          <p:cNvSpPr txBox="1"/>
          <p:nvPr/>
        </p:nvSpPr>
        <p:spPr>
          <a:xfrm>
            <a:off x="827312" y="787099"/>
            <a:ext cx="9664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Concepts are high-level interpretable objects present in an image.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1EDE4B5-6749-D59F-7165-3F54BF928C87}"/>
              </a:ext>
            </a:extLst>
          </p:cNvPr>
          <p:cNvSpPr/>
          <p:nvPr/>
        </p:nvSpPr>
        <p:spPr>
          <a:xfrm>
            <a:off x="79959" y="1563146"/>
            <a:ext cx="2264228" cy="932688"/>
          </a:xfrm>
          <a:prstGeom prst="wedgeRoundRectCallout">
            <a:avLst>
              <a:gd name="adj1" fmla="val 61196"/>
              <a:gd name="adj2" fmla="val 231438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Stethoscope and Lab coat are useful to classify a doctor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DF3212-4C01-57BA-F99C-409AA7BFE076}"/>
              </a:ext>
            </a:extLst>
          </p:cNvPr>
          <p:cNvGrpSpPr/>
          <p:nvPr/>
        </p:nvGrpSpPr>
        <p:grpSpPr>
          <a:xfrm>
            <a:off x="2581413" y="1234669"/>
            <a:ext cx="3514587" cy="4485410"/>
            <a:chOff x="4269944" y="1447304"/>
            <a:chExt cx="3514587" cy="4485410"/>
          </a:xfrm>
        </p:grpSpPr>
        <p:pic>
          <p:nvPicPr>
            <p:cNvPr id="28674" name="Picture 2" descr="Medical People, Doctors with Stethoscopes HD Photos - ELSOAR">
              <a:extLst>
                <a:ext uri="{FF2B5EF4-FFF2-40B4-BE49-F238E27FC236}">
                  <a16:creationId xmlns:a16="http://schemas.microsoft.com/office/drawing/2014/main" id="{0A690EBF-5FDC-5B37-A83F-14DA4FE05A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4037" y="1447304"/>
              <a:ext cx="3050494" cy="448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6DC213C-F7C6-27B2-8EB8-DC4A97905651}"/>
                </a:ext>
              </a:extLst>
            </p:cNvPr>
            <p:cNvSpPr/>
            <p:nvPr/>
          </p:nvSpPr>
          <p:spPr>
            <a:xfrm>
              <a:off x="5453743" y="3113315"/>
              <a:ext cx="457200" cy="914400"/>
            </a:xfrm>
            <a:prstGeom prst="roundRect">
              <a:avLst>
                <a:gd name="adj" fmla="val 0"/>
              </a:avLst>
            </a:prstGeom>
            <a:solidFill>
              <a:schemeClr val="lt1">
                <a:alpha val="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7FE8667-7C4C-437D-8896-A91B870224AA}"/>
                </a:ext>
              </a:extLst>
            </p:cNvPr>
            <p:cNvSpPr/>
            <p:nvPr/>
          </p:nvSpPr>
          <p:spPr>
            <a:xfrm>
              <a:off x="5453743" y="4703126"/>
              <a:ext cx="457200" cy="914400"/>
            </a:xfrm>
            <a:prstGeom prst="roundRect">
              <a:avLst>
                <a:gd name="adj" fmla="val 0"/>
              </a:avLst>
            </a:prstGeom>
            <a:solidFill>
              <a:schemeClr val="lt1">
                <a:alpha val="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F8B9F5E3-2A54-D7D5-B143-D4D3D9CC3FC2}"/>
                </a:ext>
              </a:extLst>
            </p:cNvPr>
            <p:cNvSpPr/>
            <p:nvPr/>
          </p:nvSpPr>
          <p:spPr>
            <a:xfrm rot="10800000">
              <a:off x="4269944" y="3398809"/>
              <a:ext cx="446939" cy="2036124"/>
            </a:xfrm>
            <a:prstGeom prst="rightBrac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676" name="Picture 4" descr="350+ Stethoscope Pictures | Download Free Images on Unsplash">
              <a:extLst>
                <a:ext uri="{FF2B5EF4-FFF2-40B4-BE49-F238E27FC236}">
                  <a16:creationId xmlns:a16="http://schemas.microsoft.com/office/drawing/2014/main" id="{E4C5C64D-1C28-EDE6-ADE4-403E1FF5D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2198" y="3570515"/>
              <a:ext cx="503953" cy="610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78" name="Picture 6">
              <a:extLst>
                <a:ext uri="{FF2B5EF4-FFF2-40B4-BE49-F238E27FC236}">
                  <a16:creationId xmlns:a16="http://schemas.microsoft.com/office/drawing/2014/main" id="{144A71E7-53C9-50BF-9AA9-7A8245C77D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9971" y="4751022"/>
              <a:ext cx="653143" cy="659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8186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40958-2DD6-A9E3-0C06-9774E3887386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7372F-307C-64C1-F810-BE8052F95056}"/>
              </a:ext>
            </a:extLst>
          </p:cNvPr>
          <p:cNvSpPr txBox="1"/>
          <p:nvPr/>
        </p:nvSpPr>
        <p:spPr>
          <a:xfrm>
            <a:off x="827312" y="787099"/>
            <a:ext cx="9664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Concepts are high-level interpretable objects present in an image.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1EDE4B5-6749-D59F-7165-3F54BF928C87}"/>
              </a:ext>
            </a:extLst>
          </p:cNvPr>
          <p:cNvSpPr/>
          <p:nvPr/>
        </p:nvSpPr>
        <p:spPr>
          <a:xfrm>
            <a:off x="79959" y="1563146"/>
            <a:ext cx="2264228" cy="932688"/>
          </a:xfrm>
          <a:prstGeom prst="wedgeRoundRectCallout">
            <a:avLst>
              <a:gd name="adj1" fmla="val 61196"/>
              <a:gd name="adj2" fmla="val 231438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Stethoscope and Lab coat are useful to classify a doctor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DF3212-4C01-57BA-F99C-409AA7BFE076}"/>
              </a:ext>
            </a:extLst>
          </p:cNvPr>
          <p:cNvGrpSpPr/>
          <p:nvPr/>
        </p:nvGrpSpPr>
        <p:grpSpPr>
          <a:xfrm>
            <a:off x="2581413" y="1234669"/>
            <a:ext cx="3514587" cy="4485410"/>
            <a:chOff x="4269944" y="1447304"/>
            <a:chExt cx="3514587" cy="4485410"/>
          </a:xfrm>
        </p:grpSpPr>
        <p:pic>
          <p:nvPicPr>
            <p:cNvPr id="28674" name="Picture 2" descr="Medical People, Doctors with Stethoscopes HD Photos - ELSOAR">
              <a:extLst>
                <a:ext uri="{FF2B5EF4-FFF2-40B4-BE49-F238E27FC236}">
                  <a16:creationId xmlns:a16="http://schemas.microsoft.com/office/drawing/2014/main" id="{0A690EBF-5FDC-5B37-A83F-14DA4FE05A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4037" y="1447304"/>
              <a:ext cx="3050494" cy="448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6DC213C-F7C6-27B2-8EB8-DC4A97905651}"/>
                </a:ext>
              </a:extLst>
            </p:cNvPr>
            <p:cNvSpPr/>
            <p:nvPr/>
          </p:nvSpPr>
          <p:spPr>
            <a:xfrm>
              <a:off x="5453743" y="3113315"/>
              <a:ext cx="457200" cy="914400"/>
            </a:xfrm>
            <a:prstGeom prst="roundRect">
              <a:avLst>
                <a:gd name="adj" fmla="val 0"/>
              </a:avLst>
            </a:prstGeom>
            <a:solidFill>
              <a:schemeClr val="lt1">
                <a:alpha val="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7FE8667-7C4C-437D-8896-A91B870224AA}"/>
                </a:ext>
              </a:extLst>
            </p:cNvPr>
            <p:cNvSpPr/>
            <p:nvPr/>
          </p:nvSpPr>
          <p:spPr>
            <a:xfrm>
              <a:off x="5453743" y="4703126"/>
              <a:ext cx="457200" cy="914400"/>
            </a:xfrm>
            <a:prstGeom prst="roundRect">
              <a:avLst>
                <a:gd name="adj" fmla="val 0"/>
              </a:avLst>
            </a:prstGeom>
            <a:solidFill>
              <a:schemeClr val="lt1">
                <a:alpha val="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F8B9F5E3-2A54-D7D5-B143-D4D3D9CC3FC2}"/>
                </a:ext>
              </a:extLst>
            </p:cNvPr>
            <p:cNvSpPr/>
            <p:nvPr/>
          </p:nvSpPr>
          <p:spPr>
            <a:xfrm rot="10800000">
              <a:off x="4269944" y="3398809"/>
              <a:ext cx="446939" cy="2036124"/>
            </a:xfrm>
            <a:prstGeom prst="rightBrac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676" name="Picture 4" descr="350+ Stethoscope Pictures | Download Free Images on Unsplash">
              <a:extLst>
                <a:ext uri="{FF2B5EF4-FFF2-40B4-BE49-F238E27FC236}">
                  <a16:creationId xmlns:a16="http://schemas.microsoft.com/office/drawing/2014/main" id="{E4C5C64D-1C28-EDE6-ADE4-403E1FF5D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2198" y="3570515"/>
              <a:ext cx="503953" cy="610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78" name="Picture 6">
              <a:extLst>
                <a:ext uri="{FF2B5EF4-FFF2-40B4-BE49-F238E27FC236}">
                  <a16:creationId xmlns:a16="http://schemas.microsoft.com/office/drawing/2014/main" id="{144A71E7-53C9-50BF-9AA9-7A8245C77D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9971" y="4751022"/>
              <a:ext cx="653143" cy="659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350B3F-C5CF-4793-9C8C-8F8E4F1AD4DA}"/>
              </a:ext>
            </a:extLst>
          </p:cNvPr>
          <p:cNvGrpSpPr/>
          <p:nvPr/>
        </p:nvGrpSpPr>
        <p:grpSpPr>
          <a:xfrm>
            <a:off x="6387287" y="1323275"/>
            <a:ext cx="4313369" cy="2491805"/>
            <a:chOff x="6970289" y="1323275"/>
            <a:chExt cx="3050494" cy="2034605"/>
          </a:xfrm>
        </p:grpSpPr>
        <p:pic>
          <p:nvPicPr>
            <p:cNvPr id="28680" name="Picture 8">
              <a:extLst>
                <a:ext uri="{FF2B5EF4-FFF2-40B4-BE49-F238E27FC236}">
                  <a16:creationId xmlns:a16="http://schemas.microsoft.com/office/drawing/2014/main" id="{B11C4476-46D6-9F70-98F2-4D3887A775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289" y="1323275"/>
              <a:ext cx="3050494" cy="203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FD71230-14C6-CAC3-BE6D-E13DB8E63010}"/>
                </a:ext>
              </a:extLst>
            </p:cNvPr>
            <p:cNvSpPr/>
            <p:nvPr/>
          </p:nvSpPr>
          <p:spPr>
            <a:xfrm>
              <a:off x="8314194" y="2243007"/>
              <a:ext cx="1058406" cy="409499"/>
            </a:xfrm>
            <a:prstGeom prst="roundRect">
              <a:avLst>
                <a:gd name="adj" fmla="val 0"/>
              </a:avLst>
            </a:prstGeom>
            <a:solidFill>
              <a:schemeClr val="lt1">
                <a:alpha val="0"/>
              </a:schemeClr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C1A0B7FB-7C1F-79F4-7A9E-72D84A698061}"/>
              </a:ext>
            </a:extLst>
          </p:cNvPr>
          <p:cNvSpPr/>
          <p:nvPr/>
        </p:nvSpPr>
        <p:spPr>
          <a:xfrm>
            <a:off x="9035844" y="3303995"/>
            <a:ext cx="2519426" cy="800463"/>
          </a:xfrm>
          <a:prstGeom prst="wedgeRoundRectCallout">
            <a:avLst>
              <a:gd name="adj1" fmla="val -38400"/>
              <a:gd name="adj2" fmla="val -9665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Stripiness is the most useful concept classifying a zebra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42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40958-2DD6-A9E3-0C06-9774E3887386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7372F-307C-64C1-F810-BE8052F95056}"/>
              </a:ext>
            </a:extLst>
          </p:cNvPr>
          <p:cNvSpPr txBox="1"/>
          <p:nvPr/>
        </p:nvSpPr>
        <p:spPr>
          <a:xfrm>
            <a:off x="827312" y="787099"/>
            <a:ext cx="9664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Concepts are high-level interpretable objects present in an image.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1EDE4B5-6749-D59F-7165-3F54BF928C87}"/>
              </a:ext>
            </a:extLst>
          </p:cNvPr>
          <p:cNvSpPr/>
          <p:nvPr/>
        </p:nvSpPr>
        <p:spPr>
          <a:xfrm>
            <a:off x="79959" y="1563146"/>
            <a:ext cx="2264228" cy="932688"/>
          </a:xfrm>
          <a:prstGeom prst="wedgeRoundRectCallout">
            <a:avLst>
              <a:gd name="adj1" fmla="val 61196"/>
              <a:gd name="adj2" fmla="val 231438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Stethoscope and Lab coat are useful to classify a doctor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DF3212-4C01-57BA-F99C-409AA7BFE076}"/>
              </a:ext>
            </a:extLst>
          </p:cNvPr>
          <p:cNvGrpSpPr/>
          <p:nvPr/>
        </p:nvGrpSpPr>
        <p:grpSpPr>
          <a:xfrm>
            <a:off x="2581413" y="1234669"/>
            <a:ext cx="3514587" cy="4485410"/>
            <a:chOff x="4269944" y="1447304"/>
            <a:chExt cx="3514587" cy="4485410"/>
          </a:xfrm>
        </p:grpSpPr>
        <p:pic>
          <p:nvPicPr>
            <p:cNvPr id="28674" name="Picture 2" descr="Medical People, Doctors with Stethoscopes HD Photos - ELSOAR">
              <a:extLst>
                <a:ext uri="{FF2B5EF4-FFF2-40B4-BE49-F238E27FC236}">
                  <a16:creationId xmlns:a16="http://schemas.microsoft.com/office/drawing/2014/main" id="{0A690EBF-5FDC-5B37-A83F-14DA4FE05A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4037" y="1447304"/>
              <a:ext cx="3050494" cy="448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6DC213C-F7C6-27B2-8EB8-DC4A97905651}"/>
                </a:ext>
              </a:extLst>
            </p:cNvPr>
            <p:cNvSpPr/>
            <p:nvPr/>
          </p:nvSpPr>
          <p:spPr>
            <a:xfrm>
              <a:off x="5453743" y="3113315"/>
              <a:ext cx="457200" cy="914400"/>
            </a:xfrm>
            <a:prstGeom prst="roundRect">
              <a:avLst>
                <a:gd name="adj" fmla="val 0"/>
              </a:avLst>
            </a:prstGeom>
            <a:solidFill>
              <a:schemeClr val="lt1">
                <a:alpha val="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7FE8667-7C4C-437D-8896-A91B870224AA}"/>
                </a:ext>
              </a:extLst>
            </p:cNvPr>
            <p:cNvSpPr/>
            <p:nvPr/>
          </p:nvSpPr>
          <p:spPr>
            <a:xfrm>
              <a:off x="5453743" y="4703126"/>
              <a:ext cx="457200" cy="914400"/>
            </a:xfrm>
            <a:prstGeom prst="roundRect">
              <a:avLst>
                <a:gd name="adj" fmla="val 0"/>
              </a:avLst>
            </a:prstGeom>
            <a:solidFill>
              <a:schemeClr val="lt1">
                <a:alpha val="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F8B9F5E3-2A54-D7D5-B143-D4D3D9CC3FC2}"/>
                </a:ext>
              </a:extLst>
            </p:cNvPr>
            <p:cNvSpPr/>
            <p:nvPr/>
          </p:nvSpPr>
          <p:spPr>
            <a:xfrm rot="10800000">
              <a:off x="4269944" y="3398809"/>
              <a:ext cx="446939" cy="2036124"/>
            </a:xfrm>
            <a:prstGeom prst="rightBrac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676" name="Picture 4" descr="350+ Stethoscope Pictures | Download Free Images on Unsplash">
              <a:extLst>
                <a:ext uri="{FF2B5EF4-FFF2-40B4-BE49-F238E27FC236}">
                  <a16:creationId xmlns:a16="http://schemas.microsoft.com/office/drawing/2014/main" id="{E4C5C64D-1C28-EDE6-ADE4-403E1FF5D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2198" y="3570515"/>
              <a:ext cx="503953" cy="610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78" name="Picture 6">
              <a:extLst>
                <a:ext uri="{FF2B5EF4-FFF2-40B4-BE49-F238E27FC236}">
                  <a16:creationId xmlns:a16="http://schemas.microsoft.com/office/drawing/2014/main" id="{144A71E7-53C9-50BF-9AA9-7A8245C77D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9971" y="4751022"/>
              <a:ext cx="653143" cy="659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350B3F-C5CF-4793-9C8C-8F8E4F1AD4DA}"/>
              </a:ext>
            </a:extLst>
          </p:cNvPr>
          <p:cNvGrpSpPr/>
          <p:nvPr/>
        </p:nvGrpSpPr>
        <p:grpSpPr>
          <a:xfrm>
            <a:off x="6387287" y="1323275"/>
            <a:ext cx="4313369" cy="2491805"/>
            <a:chOff x="6970289" y="1323275"/>
            <a:chExt cx="3050494" cy="2034605"/>
          </a:xfrm>
        </p:grpSpPr>
        <p:pic>
          <p:nvPicPr>
            <p:cNvPr id="28680" name="Picture 8">
              <a:extLst>
                <a:ext uri="{FF2B5EF4-FFF2-40B4-BE49-F238E27FC236}">
                  <a16:creationId xmlns:a16="http://schemas.microsoft.com/office/drawing/2014/main" id="{B11C4476-46D6-9F70-98F2-4D3887A775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289" y="1323275"/>
              <a:ext cx="3050494" cy="203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FD71230-14C6-CAC3-BE6D-E13DB8E63010}"/>
                </a:ext>
              </a:extLst>
            </p:cNvPr>
            <p:cNvSpPr/>
            <p:nvPr/>
          </p:nvSpPr>
          <p:spPr>
            <a:xfrm>
              <a:off x="8314194" y="2243007"/>
              <a:ext cx="1058406" cy="409499"/>
            </a:xfrm>
            <a:prstGeom prst="roundRect">
              <a:avLst>
                <a:gd name="adj" fmla="val 0"/>
              </a:avLst>
            </a:prstGeom>
            <a:solidFill>
              <a:schemeClr val="lt1">
                <a:alpha val="0"/>
              </a:schemeClr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C1A0B7FB-7C1F-79F4-7A9E-72D84A698061}"/>
              </a:ext>
            </a:extLst>
          </p:cNvPr>
          <p:cNvSpPr/>
          <p:nvPr/>
        </p:nvSpPr>
        <p:spPr>
          <a:xfrm>
            <a:off x="9035844" y="3303995"/>
            <a:ext cx="2519426" cy="800463"/>
          </a:xfrm>
          <a:prstGeom prst="wedgeRoundRectCallout">
            <a:avLst>
              <a:gd name="adj1" fmla="val -38400"/>
              <a:gd name="adj2" fmla="val -9665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Stripiness is the most useful concept classifying a zebra</a:t>
            </a:r>
            <a:br>
              <a:rPr lang="en-US" dirty="0"/>
            </a:br>
            <a:endParaRPr lang="en-US" dirty="0"/>
          </a:p>
        </p:txBody>
      </p:sp>
      <p:pic>
        <p:nvPicPr>
          <p:cNvPr id="28684" name="Picture 12">
            <a:extLst>
              <a:ext uri="{FF2B5EF4-FFF2-40B4-BE49-F238E27FC236}">
                <a16:creationId xmlns:a16="http://schemas.microsoft.com/office/drawing/2014/main" id="{B37D135F-D3FC-FC89-AE24-AEFD3CF7A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971" y="4216582"/>
            <a:ext cx="3499757" cy="233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F28B1B8-FA5E-2D34-EAD5-EEBEC07BC0D2}"/>
              </a:ext>
            </a:extLst>
          </p:cNvPr>
          <p:cNvSpPr/>
          <p:nvPr/>
        </p:nvSpPr>
        <p:spPr>
          <a:xfrm>
            <a:off x="8839647" y="4538387"/>
            <a:ext cx="1669503" cy="1404017"/>
          </a:xfrm>
          <a:prstGeom prst="roundRect">
            <a:avLst>
              <a:gd name="adj" fmla="val 0"/>
            </a:avLst>
          </a:prstGeom>
          <a:solidFill>
            <a:schemeClr val="lt1">
              <a:alpha val="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C66A8CF5-19AE-4D64-86FC-0CEACC5B123A}"/>
              </a:ext>
            </a:extLst>
          </p:cNvPr>
          <p:cNvSpPr/>
          <p:nvPr/>
        </p:nvSpPr>
        <p:spPr>
          <a:xfrm>
            <a:off x="6246515" y="4734262"/>
            <a:ext cx="1895999" cy="800463"/>
          </a:xfrm>
          <a:prstGeom prst="wedgeRoundRectCallout">
            <a:avLst>
              <a:gd name="adj1" fmla="val 86073"/>
              <a:gd name="adj2" fmla="val 24379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Beak shape is a concept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2F620A-76ED-888B-BF7F-2C6ABE52001D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3EAB49-12E2-032E-C393-C28D3B3C4D86}"/>
              </a:ext>
            </a:extLst>
          </p:cNvPr>
          <p:cNvSpPr txBox="1"/>
          <p:nvPr/>
        </p:nvSpPr>
        <p:spPr>
          <a:xfrm>
            <a:off x="827312" y="787099"/>
            <a:ext cx="4657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to discover the concepts?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B1F58C-3051-0034-AA54-7A7134BE0FC8}"/>
              </a:ext>
            </a:extLst>
          </p:cNvPr>
          <p:cNvSpPr txBox="1"/>
          <p:nvPr/>
        </p:nvSpPr>
        <p:spPr>
          <a:xfrm>
            <a:off x="5344320" y="1473566"/>
            <a:ext cx="1503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/>
              <a:t>X, Y, Z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617CABA-D2D1-817E-80A8-351575427B9E}"/>
              </a:ext>
            </a:extLst>
          </p:cNvPr>
          <p:cNvSpPr/>
          <p:nvPr/>
        </p:nvSpPr>
        <p:spPr>
          <a:xfrm>
            <a:off x="5246349" y="1419687"/>
            <a:ext cx="185058" cy="910444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A791A4D-00D7-D54C-FB51-0B0764E507F1}"/>
              </a:ext>
            </a:extLst>
          </p:cNvPr>
          <p:cNvSpPr/>
          <p:nvPr/>
        </p:nvSpPr>
        <p:spPr>
          <a:xfrm rot="10800000">
            <a:off x="6760593" y="1403064"/>
            <a:ext cx="185058" cy="910444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9C15D-7F75-8F6F-EF46-8E58532D06A7}"/>
              </a:ext>
            </a:extLst>
          </p:cNvPr>
          <p:cNvSpPr txBox="1"/>
          <p:nvPr/>
        </p:nvSpPr>
        <p:spPr>
          <a:xfrm>
            <a:off x="5007991" y="4147719"/>
            <a:ext cx="19485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Indigo Bunting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F98ACA-B9ED-7985-DEA2-BE4D1F21247F}"/>
              </a:ext>
            </a:extLst>
          </p:cNvPr>
          <p:cNvGrpSpPr/>
          <p:nvPr/>
        </p:nvGrpSpPr>
        <p:grpSpPr>
          <a:xfrm>
            <a:off x="7653786" y="3590629"/>
            <a:ext cx="2214273" cy="2068285"/>
            <a:chOff x="8001000" y="3251561"/>
            <a:chExt cx="2214273" cy="206828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5BAF679-D3EC-50FA-4362-3881CE914D17}"/>
                </a:ext>
              </a:extLst>
            </p:cNvPr>
            <p:cNvSpPr/>
            <p:nvPr/>
          </p:nvSpPr>
          <p:spPr>
            <a:xfrm>
              <a:off x="8001000" y="3251561"/>
              <a:ext cx="2144485" cy="206828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A18DE2-967D-BB09-DCE5-E50743FEDBA9}"/>
                </a:ext>
              </a:extLst>
            </p:cNvPr>
            <p:cNvSpPr txBox="1"/>
            <p:nvPr/>
          </p:nvSpPr>
          <p:spPr>
            <a:xfrm>
              <a:off x="8035894" y="3624498"/>
              <a:ext cx="217937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dirty="0"/>
                <a:t>Bill shape hooked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Medium size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Bill shape cone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Bill color black</a:t>
              </a:r>
            </a:p>
            <a:p>
              <a:r>
                <a:rPr lang="en-US" dirty="0"/>
                <a:t>               …..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E166C2-534C-50A3-424A-4B1189693F3E}"/>
              </a:ext>
            </a:extLst>
          </p:cNvPr>
          <p:cNvCxnSpPr>
            <a:cxnSpLocks/>
          </p:cNvCxnSpPr>
          <p:nvPr/>
        </p:nvCxnSpPr>
        <p:spPr>
          <a:xfrm flipH="1">
            <a:off x="2948154" y="2133600"/>
            <a:ext cx="2576910" cy="112858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37F8C8-1539-CB79-E077-77E35FDD2E91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 flipH="1">
            <a:off x="5982264" y="2243007"/>
            <a:ext cx="113736" cy="19047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0F1F8D-1FB7-A034-E195-B1F63D57ED98}"/>
              </a:ext>
            </a:extLst>
          </p:cNvPr>
          <p:cNvCxnSpPr>
            <a:cxnSpLocks/>
          </p:cNvCxnSpPr>
          <p:nvPr/>
        </p:nvCxnSpPr>
        <p:spPr>
          <a:xfrm>
            <a:off x="6608937" y="2133600"/>
            <a:ext cx="2117091" cy="129540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9FF0D2E-7807-30D5-64DD-B72AB4BECF33}"/>
              </a:ext>
            </a:extLst>
          </p:cNvPr>
          <p:cNvSpPr txBox="1"/>
          <p:nvPr/>
        </p:nvSpPr>
        <p:spPr>
          <a:xfrm>
            <a:off x="2568242" y="5886235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DD0125-8FD9-5AB7-72CD-B94EB529CB3D}"/>
              </a:ext>
            </a:extLst>
          </p:cNvPr>
          <p:cNvSpPr txBox="1"/>
          <p:nvPr/>
        </p:nvSpPr>
        <p:spPr>
          <a:xfrm>
            <a:off x="5659220" y="491716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4E2BB6-1B30-E9B5-5C0A-6B7A11E239BF}"/>
              </a:ext>
            </a:extLst>
          </p:cNvPr>
          <p:cNvSpPr txBox="1"/>
          <p:nvPr/>
        </p:nvSpPr>
        <p:spPr>
          <a:xfrm>
            <a:off x="8263837" y="5658914"/>
            <a:ext cx="1118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Attributes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F84731-2A35-2FDF-DA42-22C466B2E59A}"/>
              </a:ext>
            </a:extLst>
          </p:cNvPr>
          <p:cNvSpPr txBox="1"/>
          <p:nvPr/>
        </p:nvSpPr>
        <p:spPr>
          <a:xfrm>
            <a:off x="7436330" y="6246266"/>
            <a:ext cx="475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 in CUB-200, we have 108 attributes</a:t>
            </a:r>
          </a:p>
        </p:txBody>
      </p:sp>
      <p:pic>
        <p:nvPicPr>
          <p:cNvPr id="20" name="Picture 19" descr="A blue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EE3F28FA-7FB1-CB80-1F04-F141ADA1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454" y="3478653"/>
            <a:ext cx="2311398" cy="231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7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90CF2C-42B6-9B47-AF63-59F4E0DC8317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34BF6F-81F2-65B1-5D97-14492FB86628}"/>
              </a:ext>
            </a:extLst>
          </p:cNvPr>
          <p:cNvSpPr txBox="1"/>
          <p:nvPr/>
        </p:nvSpPr>
        <p:spPr>
          <a:xfrm>
            <a:off x="827312" y="787099"/>
            <a:ext cx="4657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to discover the concepts?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984C5A-CF61-1CE0-D7DB-D085AFD7CC87}"/>
              </a:ext>
            </a:extLst>
          </p:cNvPr>
          <p:cNvGrpSpPr/>
          <p:nvPr/>
        </p:nvGrpSpPr>
        <p:grpSpPr>
          <a:xfrm rot="10800000">
            <a:off x="3155866" y="2547810"/>
            <a:ext cx="1674876" cy="1427553"/>
            <a:chOff x="2766495" y="2001446"/>
            <a:chExt cx="1674876" cy="1427553"/>
          </a:xfrm>
        </p:grpSpPr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C3ED1388-8ADF-5B47-656E-D97532F12DBA}"/>
                </a:ext>
              </a:extLst>
            </p:cNvPr>
            <p:cNvSpPr/>
            <p:nvPr/>
          </p:nvSpPr>
          <p:spPr>
            <a:xfrm rot="16200000">
              <a:off x="2890156" y="1877785"/>
              <a:ext cx="1427553" cy="1674876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7555FB-10F5-EACB-9F69-5F7824148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6932" y="2505673"/>
              <a:ext cx="254000" cy="419100"/>
            </a:xfrm>
            <a:prstGeom prst="rect">
              <a:avLst/>
            </a:prstGeom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C13543-7373-81B2-3241-1A51F56058D4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186501" y="3261587"/>
            <a:ext cx="969366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FB44FC-8110-4D73-2AFF-586CC67421CE}"/>
              </a:ext>
            </a:extLst>
          </p:cNvPr>
          <p:cNvGrpSpPr/>
          <p:nvPr/>
        </p:nvGrpSpPr>
        <p:grpSpPr>
          <a:xfrm>
            <a:off x="5800106" y="1944414"/>
            <a:ext cx="455221" cy="2634343"/>
            <a:chOff x="5029200" y="1709057"/>
            <a:chExt cx="455221" cy="263434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664701-1D7E-BF3C-BE4A-98EFB909C62A}"/>
                </a:ext>
              </a:extLst>
            </p:cNvPr>
            <p:cNvSpPr/>
            <p:nvPr/>
          </p:nvSpPr>
          <p:spPr>
            <a:xfrm>
              <a:off x="5029200" y="1709057"/>
              <a:ext cx="455221" cy="263434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D5A5D3E-A03F-61CA-C70C-5A335FF79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0610" y="2764971"/>
              <a:ext cx="152400" cy="304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BA0FCA9-B4E4-A417-A42E-0A190AD82CC8}"/>
              </a:ext>
            </a:extLst>
          </p:cNvPr>
          <p:cNvSpPr txBox="1"/>
          <p:nvPr/>
        </p:nvSpPr>
        <p:spPr>
          <a:xfrm>
            <a:off x="5540399" y="4643366"/>
            <a:ext cx="11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E3F064-CBFE-19EA-12D7-661EAD5619E8}"/>
              </a:ext>
            </a:extLst>
          </p:cNvPr>
          <p:cNvCxnSpPr>
            <a:cxnSpLocks/>
            <a:stCxn id="4" idx="0"/>
            <a:endCxn id="14" idx="1"/>
          </p:cNvCxnSpPr>
          <p:nvPr/>
        </p:nvCxnSpPr>
        <p:spPr>
          <a:xfrm flipV="1">
            <a:off x="4830743" y="3261586"/>
            <a:ext cx="969363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57FA0C-402E-9D06-D839-0602451A4596}"/>
              </a:ext>
            </a:extLst>
          </p:cNvPr>
          <p:cNvGrpSpPr/>
          <p:nvPr/>
        </p:nvGrpSpPr>
        <p:grpSpPr>
          <a:xfrm>
            <a:off x="9567819" y="2159192"/>
            <a:ext cx="2214273" cy="2068285"/>
            <a:chOff x="8001000" y="3251561"/>
            <a:chExt cx="2214273" cy="206828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9CBA9C5-926B-9E66-7228-55BE0DE742F1}"/>
                </a:ext>
              </a:extLst>
            </p:cNvPr>
            <p:cNvSpPr/>
            <p:nvPr/>
          </p:nvSpPr>
          <p:spPr>
            <a:xfrm>
              <a:off x="8001000" y="3251561"/>
              <a:ext cx="2144485" cy="206828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0985E7-0C39-6336-8614-7A09F4F9A8B8}"/>
                </a:ext>
              </a:extLst>
            </p:cNvPr>
            <p:cNvSpPr txBox="1"/>
            <p:nvPr/>
          </p:nvSpPr>
          <p:spPr>
            <a:xfrm>
              <a:off x="8035894" y="3624498"/>
              <a:ext cx="217937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dirty="0"/>
                <a:t>Bill shape hooked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Medium size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Bill shape cone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Bill color black</a:t>
              </a:r>
            </a:p>
            <a:p>
              <a:r>
                <a:rPr lang="en-US" dirty="0"/>
                <a:t>               …..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D181C0F-0951-AB0F-8E8B-1712E0542C0B}"/>
              </a:ext>
            </a:extLst>
          </p:cNvPr>
          <p:cNvSpPr txBox="1"/>
          <p:nvPr/>
        </p:nvSpPr>
        <p:spPr>
          <a:xfrm>
            <a:off x="7282070" y="3076920"/>
            <a:ext cx="20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 Attributes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658187-9A4B-398D-9DCF-020202C6D225}"/>
              </a:ext>
            </a:extLst>
          </p:cNvPr>
          <p:cNvSpPr txBox="1"/>
          <p:nvPr/>
        </p:nvSpPr>
        <p:spPr>
          <a:xfrm>
            <a:off x="9855904" y="1785651"/>
            <a:ext cx="1568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attributes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77A2E3AF-D95D-74B8-C490-D6BEF8629052}"/>
              </a:ext>
            </a:extLst>
          </p:cNvPr>
          <p:cNvCxnSpPr>
            <a:cxnSpLocks/>
            <a:stCxn id="24" idx="0"/>
            <a:endCxn id="26" idx="1"/>
          </p:cNvCxnSpPr>
          <p:nvPr/>
        </p:nvCxnSpPr>
        <p:spPr>
          <a:xfrm rot="5400000" flipH="1" flipV="1">
            <a:off x="8532462" y="1753478"/>
            <a:ext cx="1106603" cy="1540282"/>
          </a:xfrm>
          <a:prstGeom prst="curvedConnector2">
            <a:avLst/>
          </a:prstGeom>
          <a:ln w="476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AE7E72E-6C88-D215-3C4C-7298CEEF3C26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>
            <a:off x="6255327" y="3261586"/>
            <a:ext cx="1026743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EA56DA-C7F7-E480-D4B6-17F1402B3E95}"/>
              </a:ext>
            </a:extLst>
          </p:cNvPr>
          <p:cNvSpPr txBox="1"/>
          <p:nvPr/>
        </p:nvSpPr>
        <p:spPr>
          <a:xfrm>
            <a:off x="8707042" y="746838"/>
            <a:ext cx="306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Multilabel classification loss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FE3DC28-AE30-43A6-52A9-B3214AB25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954" y="1846542"/>
            <a:ext cx="304800" cy="355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4A1DDC6-9A35-EACD-5C9A-BD1ED7563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954" y="818591"/>
            <a:ext cx="193564" cy="225825"/>
          </a:xfrm>
          <a:prstGeom prst="rect">
            <a:avLst/>
          </a:prstGeom>
        </p:spPr>
      </p:pic>
      <p:pic>
        <p:nvPicPr>
          <p:cNvPr id="25" name="Picture 24" descr="A blue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C734842B-A0CB-37CC-7C1B-D2B5D8C92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9" y="2362278"/>
            <a:ext cx="1647179" cy="164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0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90CF2C-42B6-9B47-AF63-59F4E0DC8317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34BF6F-81F2-65B1-5D97-14492FB86628}"/>
              </a:ext>
            </a:extLst>
          </p:cNvPr>
          <p:cNvSpPr txBox="1"/>
          <p:nvPr/>
        </p:nvSpPr>
        <p:spPr>
          <a:xfrm>
            <a:off x="827312" y="787099"/>
            <a:ext cx="4657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to discover the concepts?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984C5A-CF61-1CE0-D7DB-D085AFD7CC87}"/>
              </a:ext>
            </a:extLst>
          </p:cNvPr>
          <p:cNvGrpSpPr/>
          <p:nvPr/>
        </p:nvGrpSpPr>
        <p:grpSpPr>
          <a:xfrm rot="10800000">
            <a:off x="3155866" y="2547810"/>
            <a:ext cx="1674876" cy="1427553"/>
            <a:chOff x="2766495" y="2001446"/>
            <a:chExt cx="1674876" cy="1427553"/>
          </a:xfrm>
        </p:grpSpPr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C3ED1388-8ADF-5B47-656E-D97532F12DBA}"/>
                </a:ext>
              </a:extLst>
            </p:cNvPr>
            <p:cNvSpPr/>
            <p:nvPr/>
          </p:nvSpPr>
          <p:spPr>
            <a:xfrm rot="16200000">
              <a:off x="2890156" y="1877785"/>
              <a:ext cx="1427553" cy="1674876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C7555FB-10F5-EACB-9F69-5F7824148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6932" y="2505673"/>
              <a:ext cx="254000" cy="419100"/>
            </a:xfrm>
            <a:prstGeom prst="rect">
              <a:avLst/>
            </a:prstGeom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C13543-7373-81B2-3241-1A51F56058D4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186501" y="3261587"/>
            <a:ext cx="969366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FB44FC-8110-4D73-2AFF-586CC67421CE}"/>
              </a:ext>
            </a:extLst>
          </p:cNvPr>
          <p:cNvGrpSpPr/>
          <p:nvPr/>
        </p:nvGrpSpPr>
        <p:grpSpPr>
          <a:xfrm>
            <a:off x="5800106" y="1944414"/>
            <a:ext cx="455221" cy="2634343"/>
            <a:chOff x="5029200" y="1709057"/>
            <a:chExt cx="455221" cy="263434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664701-1D7E-BF3C-BE4A-98EFB909C62A}"/>
                </a:ext>
              </a:extLst>
            </p:cNvPr>
            <p:cNvSpPr/>
            <p:nvPr/>
          </p:nvSpPr>
          <p:spPr>
            <a:xfrm>
              <a:off x="5029200" y="1709057"/>
              <a:ext cx="455221" cy="263434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D5A5D3E-A03F-61CA-C70C-5A335FF79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0610" y="2764971"/>
              <a:ext cx="152400" cy="304800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E3F064-CBFE-19EA-12D7-661EAD5619E8}"/>
              </a:ext>
            </a:extLst>
          </p:cNvPr>
          <p:cNvCxnSpPr>
            <a:cxnSpLocks/>
            <a:stCxn id="4" idx="0"/>
            <a:endCxn id="14" idx="1"/>
          </p:cNvCxnSpPr>
          <p:nvPr/>
        </p:nvCxnSpPr>
        <p:spPr>
          <a:xfrm flipV="1">
            <a:off x="4830743" y="3261586"/>
            <a:ext cx="969363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57FA0C-402E-9D06-D839-0602451A4596}"/>
              </a:ext>
            </a:extLst>
          </p:cNvPr>
          <p:cNvGrpSpPr/>
          <p:nvPr/>
        </p:nvGrpSpPr>
        <p:grpSpPr>
          <a:xfrm>
            <a:off x="9567819" y="2159192"/>
            <a:ext cx="2214273" cy="2068285"/>
            <a:chOff x="8001000" y="3251561"/>
            <a:chExt cx="2214273" cy="206828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9CBA9C5-926B-9E66-7228-55BE0DE742F1}"/>
                </a:ext>
              </a:extLst>
            </p:cNvPr>
            <p:cNvSpPr/>
            <p:nvPr/>
          </p:nvSpPr>
          <p:spPr>
            <a:xfrm>
              <a:off x="8001000" y="3251561"/>
              <a:ext cx="2144485" cy="206828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0985E7-0C39-6336-8614-7A09F4F9A8B8}"/>
                </a:ext>
              </a:extLst>
            </p:cNvPr>
            <p:cNvSpPr txBox="1"/>
            <p:nvPr/>
          </p:nvSpPr>
          <p:spPr>
            <a:xfrm>
              <a:off x="8035894" y="3624498"/>
              <a:ext cx="217937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dirty="0"/>
                <a:t>Bill shape hooked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Medium size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Bill shape cone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Bill color black</a:t>
              </a:r>
            </a:p>
            <a:p>
              <a:r>
                <a:rPr lang="en-US" dirty="0"/>
                <a:t>               …..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D181C0F-0951-AB0F-8E8B-1712E0542C0B}"/>
              </a:ext>
            </a:extLst>
          </p:cNvPr>
          <p:cNvSpPr txBox="1"/>
          <p:nvPr/>
        </p:nvSpPr>
        <p:spPr>
          <a:xfrm>
            <a:off x="7282070" y="3076920"/>
            <a:ext cx="20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 Attributes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658187-9A4B-398D-9DCF-020202C6D225}"/>
              </a:ext>
            </a:extLst>
          </p:cNvPr>
          <p:cNvSpPr txBox="1"/>
          <p:nvPr/>
        </p:nvSpPr>
        <p:spPr>
          <a:xfrm>
            <a:off x="9855904" y="1785651"/>
            <a:ext cx="1568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attributes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77A2E3AF-D95D-74B8-C490-D6BEF8629052}"/>
              </a:ext>
            </a:extLst>
          </p:cNvPr>
          <p:cNvCxnSpPr>
            <a:cxnSpLocks/>
            <a:stCxn id="24" idx="0"/>
            <a:endCxn id="26" idx="1"/>
          </p:cNvCxnSpPr>
          <p:nvPr/>
        </p:nvCxnSpPr>
        <p:spPr>
          <a:xfrm rot="5400000" flipH="1" flipV="1">
            <a:off x="8532462" y="1753478"/>
            <a:ext cx="1106603" cy="1540282"/>
          </a:xfrm>
          <a:prstGeom prst="curvedConnector2">
            <a:avLst/>
          </a:prstGeom>
          <a:ln w="476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AE7E72E-6C88-D215-3C4C-7298CEEF3C26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>
            <a:off x="6255327" y="3261586"/>
            <a:ext cx="1026743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5EA56DA-C7F7-E480-D4B6-17F1402B3E95}"/>
              </a:ext>
            </a:extLst>
          </p:cNvPr>
          <p:cNvSpPr txBox="1"/>
          <p:nvPr/>
        </p:nvSpPr>
        <p:spPr>
          <a:xfrm>
            <a:off x="8707042" y="746838"/>
            <a:ext cx="306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Multilabel classification loss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FE3DC28-AE30-43A6-52A9-B3214AB25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954" y="1846542"/>
            <a:ext cx="304800" cy="355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4A1DDC6-9A35-EACD-5C9A-BD1ED7563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954" y="818591"/>
            <a:ext cx="193564" cy="2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83B794-E7A0-D0EA-EFB3-CD19F6DD0F27}"/>
              </a:ext>
            </a:extLst>
          </p:cNvPr>
          <p:cNvSpPr txBox="1"/>
          <p:nvPr/>
        </p:nvSpPr>
        <p:spPr>
          <a:xfrm>
            <a:off x="243528" y="5416138"/>
            <a:ext cx="8345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During inference, for each attribute the corresponding concept is denoted as: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2AAB6-0140-7E72-B6CC-BA2F4E86D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5620" y="5445702"/>
            <a:ext cx="813228" cy="310200"/>
          </a:xfrm>
          <a:prstGeom prst="rect">
            <a:avLst/>
          </a:prstGeom>
        </p:spPr>
      </p:pic>
      <p:pic>
        <p:nvPicPr>
          <p:cNvPr id="27" name="Picture 26" descr="A blue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4B0311B1-F238-80D6-BFFE-1DF2A46F4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9" y="2362278"/>
            <a:ext cx="1647179" cy="164717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717E37D-4766-789C-85D3-D417C13CF29D}"/>
              </a:ext>
            </a:extLst>
          </p:cNvPr>
          <p:cNvSpPr txBox="1"/>
          <p:nvPr/>
        </p:nvSpPr>
        <p:spPr>
          <a:xfrm>
            <a:off x="5540399" y="4643366"/>
            <a:ext cx="11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Projection</a:t>
            </a:r>
          </a:p>
        </p:txBody>
      </p:sp>
    </p:spTree>
    <p:extLst>
      <p:ext uri="{BB962C8B-B14F-4D97-AF65-F5344CB8AC3E}">
        <p14:creationId xmlns:p14="http://schemas.microsoft.com/office/powerpoint/2010/main" val="2899276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28BCBFF-9C91-CD05-4307-7A01DDFC32D2}"/>
              </a:ext>
            </a:extLst>
          </p:cNvPr>
          <p:cNvSpPr/>
          <p:nvPr/>
        </p:nvSpPr>
        <p:spPr>
          <a:xfrm>
            <a:off x="2302327" y="1491343"/>
            <a:ext cx="2481942" cy="2340428"/>
          </a:xfrm>
          <a:prstGeom prst="ellipse">
            <a:avLst/>
          </a:prstGeom>
          <a:solidFill>
            <a:schemeClr val="accent6">
              <a:lumMod val="50000"/>
              <a:alpha val="31000"/>
            </a:schemeClr>
          </a:solidFill>
          <a:ln>
            <a:solidFill>
              <a:schemeClr val="accent6">
                <a:lumMod val="50000"/>
                <a:alpha val="31178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Concepts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B4EC7F-F208-1551-9924-FF5A121C798C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TL;DR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7A12C1-D670-6D83-E94D-1A16593E014A}"/>
              </a:ext>
            </a:extLst>
          </p:cNvPr>
          <p:cNvSpPr/>
          <p:nvPr/>
        </p:nvSpPr>
        <p:spPr>
          <a:xfrm>
            <a:off x="413658" y="1491343"/>
            <a:ext cx="2481942" cy="2340428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Post-hoc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9066BE-4B98-631A-E1BE-8F9B09AFAAE4}"/>
              </a:ext>
            </a:extLst>
          </p:cNvPr>
          <p:cNvSpPr/>
          <p:nvPr/>
        </p:nvSpPr>
        <p:spPr>
          <a:xfrm>
            <a:off x="1496785" y="2873828"/>
            <a:ext cx="2481942" cy="2340428"/>
          </a:xfrm>
          <a:prstGeom prst="ellipse">
            <a:avLst/>
          </a:prstGeom>
          <a:solidFill>
            <a:schemeClr val="accent2">
              <a:lumMod val="50000"/>
              <a:alpha val="37267"/>
            </a:schemeClr>
          </a:solidFill>
          <a:ln>
            <a:solidFill>
              <a:schemeClr val="accent2">
                <a:lumMod val="50000"/>
                <a:alpha val="37139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Local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C124E-5E9F-110D-F431-7500A4173D37}"/>
              </a:ext>
            </a:extLst>
          </p:cNvPr>
          <p:cNvSpPr txBox="1"/>
          <p:nvPr/>
        </p:nvSpPr>
        <p:spPr>
          <a:xfrm>
            <a:off x="5704114" y="2138337"/>
            <a:ext cx="57585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alpha val="29806"/>
                  </a:schemeClr>
                </a:solidFill>
              </a:rPr>
              <a:t>We build a </a:t>
            </a:r>
            <a:r>
              <a:rPr lang="en-US" sz="4400" b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</a:rPr>
              <a:t>Post-hoc</a:t>
            </a:r>
            <a:r>
              <a:rPr lang="en-US" sz="36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>
                    <a:alpha val="30000"/>
                  </a:schemeClr>
                </a:solidFill>
              </a:rPr>
              <a:t>explanation model using high-level interpretable </a:t>
            </a:r>
            <a:r>
              <a:rPr lang="en-US" sz="4400" b="1" dirty="0">
                <a:solidFill>
                  <a:schemeClr val="accent6">
                    <a:lumMod val="50000"/>
                    <a:alpha val="30049"/>
                  </a:schemeClr>
                </a:solidFill>
              </a:rPr>
              <a:t>concepts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>
                    <a:alpha val="30495"/>
                  </a:schemeClr>
                </a:solidFill>
              </a:rPr>
              <a:t>for having </a:t>
            </a:r>
            <a:r>
              <a:rPr lang="en-US" sz="4400" b="1" dirty="0">
                <a:solidFill>
                  <a:schemeClr val="accent2">
                    <a:lumMod val="50000"/>
                    <a:alpha val="30000"/>
                  </a:schemeClr>
                </a:solidFill>
              </a:rPr>
              <a:t>local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>
                    <a:alpha val="30291"/>
                  </a:schemeClr>
                </a:solidFill>
              </a:rPr>
              <a:t>explanations.</a:t>
            </a:r>
          </a:p>
        </p:txBody>
      </p:sp>
    </p:spTree>
    <p:extLst>
      <p:ext uri="{BB962C8B-B14F-4D97-AF65-F5344CB8AC3E}">
        <p14:creationId xmlns:p14="http://schemas.microsoft.com/office/powerpoint/2010/main" val="3947425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EB82367-4470-29ED-B4D6-B67665A6FF15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Post-hoc</a:t>
            </a:r>
          </a:p>
        </p:txBody>
      </p:sp>
      <p:pic>
        <p:nvPicPr>
          <p:cNvPr id="29" name="Picture 28" descr="A blue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9EEFD73C-2DB1-9D27-98E2-4EF9AB70E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93" y="2367496"/>
            <a:ext cx="1788178" cy="178817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DAEE055D-0A71-8BF0-0395-A09DB68AE45E}"/>
              </a:ext>
            </a:extLst>
          </p:cNvPr>
          <p:cNvGrpSpPr/>
          <p:nvPr/>
        </p:nvGrpSpPr>
        <p:grpSpPr>
          <a:xfrm>
            <a:off x="8289914" y="2367496"/>
            <a:ext cx="2069349" cy="2066218"/>
            <a:chOff x="5061325" y="4785110"/>
            <a:chExt cx="2069349" cy="2066218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2AA63665-A68A-82E3-E652-C090F9404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65842" y="4785110"/>
              <a:ext cx="1660316" cy="181623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BEBABB0-9540-4EF1-8D2A-61F27A4610E8}"/>
                </a:ext>
              </a:extLst>
            </p:cNvPr>
            <p:cNvSpPr txBox="1"/>
            <p:nvPr/>
          </p:nvSpPr>
          <p:spPr>
            <a:xfrm>
              <a:off x="5061325" y="6481996"/>
              <a:ext cx="2069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Interpretable model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7912C49-F242-81D0-937E-06C12BB4B960}"/>
              </a:ext>
            </a:extLst>
          </p:cNvPr>
          <p:cNvSpPr txBox="1"/>
          <p:nvPr/>
        </p:nvSpPr>
        <p:spPr>
          <a:xfrm>
            <a:off x="850909" y="641607"/>
            <a:ext cx="799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Detour to Concept Bottleneck Model (Interpretable by design)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31D4DA-A261-14EA-95B8-850CAF70716A}"/>
              </a:ext>
            </a:extLst>
          </p:cNvPr>
          <p:cNvSpPr txBox="1"/>
          <p:nvPr/>
        </p:nvSpPr>
        <p:spPr>
          <a:xfrm>
            <a:off x="0" y="6481996"/>
            <a:ext cx="3908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Concept Bottleneck Models [Koh et al., ICML ’20]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9C7A24F-CFC4-6500-23D0-9C74F86ABBCF}"/>
              </a:ext>
            </a:extLst>
          </p:cNvPr>
          <p:cNvGrpSpPr/>
          <p:nvPr/>
        </p:nvGrpSpPr>
        <p:grpSpPr>
          <a:xfrm rot="10800000">
            <a:off x="3155866" y="2547810"/>
            <a:ext cx="1674876" cy="1427553"/>
            <a:chOff x="2766495" y="2001446"/>
            <a:chExt cx="1674876" cy="1427553"/>
          </a:xfrm>
        </p:grpSpPr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C75D32F4-2F48-BDED-383B-38275E69BAD0}"/>
                </a:ext>
              </a:extLst>
            </p:cNvPr>
            <p:cNvSpPr/>
            <p:nvPr/>
          </p:nvSpPr>
          <p:spPr>
            <a:xfrm rot="16200000">
              <a:off x="2890156" y="1877785"/>
              <a:ext cx="1427553" cy="1674876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88C4E5E-2B5D-2956-5EC6-76DA82985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6932" y="2505673"/>
              <a:ext cx="254000" cy="419100"/>
            </a:xfrm>
            <a:prstGeom prst="rect">
              <a:avLst/>
            </a:prstGeom>
          </p:spPr>
        </p:pic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B32AA6-9343-B134-7D70-7C6A26624022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2186501" y="3261587"/>
            <a:ext cx="969366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57181FA-5AE3-EF63-A51C-5D868007EBCD}"/>
              </a:ext>
            </a:extLst>
          </p:cNvPr>
          <p:cNvGrpSpPr/>
          <p:nvPr/>
        </p:nvGrpSpPr>
        <p:grpSpPr>
          <a:xfrm>
            <a:off x="5800106" y="1944414"/>
            <a:ext cx="455221" cy="2634343"/>
            <a:chOff x="5029200" y="1709057"/>
            <a:chExt cx="455221" cy="263434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E172811-517D-9A8B-09B6-2507902D4533}"/>
                </a:ext>
              </a:extLst>
            </p:cNvPr>
            <p:cNvSpPr/>
            <p:nvPr/>
          </p:nvSpPr>
          <p:spPr>
            <a:xfrm>
              <a:off x="5029200" y="1709057"/>
              <a:ext cx="455221" cy="263434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DCE38E0-508D-1113-BB99-40B34CB08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0610" y="2764971"/>
              <a:ext cx="152400" cy="304800"/>
            </a:xfrm>
            <a:prstGeom prst="rect">
              <a:avLst/>
            </a:prstGeom>
          </p:spPr>
        </p:pic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C3ED773-47A1-97E8-5C46-DBD325A6FDB5}"/>
              </a:ext>
            </a:extLst>
          </p:cNvPr>
          <p:cNvCxnSpPr>
            <a:cxnSpLocks/>
            <a:stCxn id="50" idx="0"/>
            <a:endCxn id="56" idx="1"/>
          </p:cNvCxnSpPr>
          <p:nvPr/>
        </p:nvCxnSpPr>
        <p:spPr>
          <a:xfrm flipV="1">
            <a:off x="4830743" y="3261586"/>
            <a:ext cx="969363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BAD68A0-3222-F2E7-129E-4E4BE0D69E4E}"/>
              </a:ext>
            </a:extLst>
          </p:cNvPr>
          <p:cNvCxnSpPr>
            <a:cxnSpLocks/>
            <a:stCxn id="56" idx="3"/>
            <a:endCxn id="31" idx="1"/>
          </p:cNvCxnSpPr>
          <p:nvPr/>
        </p:nvCxnSpPr>
        <p:spPr>
          <a:xfrm>
            <a:off x="6255327" y="3261586"/>
            <a:ext cx="2239104" cy="140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694EB48-E5C8-BE18-55DC-FF8595A62491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0154747" y="3275615"/>
            <a:ext cx="76362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631" name="TextBox 26630">
            <a:extLst>
              <a:ext uri="{FF2B5EF4-FFF2-40B4-BE49-F238E27FC236}">
                <a16:creationId xmlns:a16="http://schemas.microsoft.com/office/drawing/2014/main" id="{CC417116-33D1-BF25-E8C8-3FF7A2BA5465}"/>
              </a:ext>
            </a:extLst>
          </p:cNvPr>
          <p:cNvSpPr txBox="1"/>
          <p:nvPr/>
        </p:nvSpPr>
        <p:spPr>
          <a:xfrm>
            <a:off x="10918371" y="2952449"/>
            <a:ext cx="911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Indigo </a:t>
            </a:r>
          </a:p>
          <a:p>
            <a:r>
              <a:rPr lang="en-US" dirty="0"/>
              <a:t>Bunting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67BAE946-E385-18FB-B732-136FE638A7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0288" y="1820713"/>
            <a:ext cx="228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9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EB82367-4470-29ED-B4D6-B67665A6FF15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Post-hoc</a:t>
            </a:r>
          </a:p>
        </p:txBody>
      </p:sp>
      <p:pic>
        <p:nvPicPr>
          <p:cNvPr id="29" name="Picture 28" descr="A blue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9EEFD73C-2DB1-9D27-98E2-4EF9AB70E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93" y="2367496"/>
            <a:ext cx="1788178" cy="178817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DAEE055D-0A71-8BF0-0395-A09DB68AE45E}"/>
              </a:ext>
            </a:extLst>
          </p:cNvPr>
          <p:cNvGrpSpPr/>
          <p:nvPr/>
        </p:nvGrpSpPr>
        <p:grpSpPr>
          <a:xfrm>
            <a:off x="8289914" y="2367496"/>
            <a:ext cx="2069349" cy="2066218"/>
            <a:chOff x="5061325" y="4785110"/>
            <a:chExt cx="2069349" cy="2066218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2AA63665-A68A-82E3-E652-C090F9404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65842" y="4785110"/>
              <a:ext cx="1660316" cy="181623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BEBABB0-9540-4EF1-8D2A-61F27A4610E8}"/>
                </a:ext>
              </a:extLst>
            </p:cNvPr>
            <p:cNvSpPr txBox="1"/>
            <p:nvPr/>
          </p:nvSpPr>
          <p:spPr>
            <a:xfrm>
              <a:off x="5061325" y="6481996"/>
              <a:ext cx="2069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Interpretable model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7912C49-F242-81D0-937E-06C12BB4B960}"/>
              </a:ext>
            </a:extLst>
          </p:cNvPr>
          <p:cNvSpPr txBox="1"/>
          <p:nvPr/>
        </p:nvSpPr>
        <p:spPr>
          <a:xfrm>
            <a:off x="850909" y="641607"/>
            <a:ext cx="7999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Detour to Concept Bottleneck Model (Interpretable by design)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31D4DA-A261-14EA-95B8-850CAF70716A}"/>
              </a:ext>
            </a:extLst>
          </p:cNvPr>
          <p:cNvSpPr txBox="1"/>
          <p:nvPr/>
        </p:nvSpPr>
        <p:spPr>
          <a:xfrm>
            <a:off x="0" y="6481996"/>
            <a:ext cx="3908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Concept Bottleneck Models [Koh et al., ICML ’20]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9C7A24F-CFC4-6500-23D0-9C74F86ABBCF}"/>
              </a:ext>
            </a:extLst>
          </p:cNvPr>
          <p:cNvGrpSpPr/>
          <p:nvPr/>
        </p:nvGrpSpPr>
        <p:grpSpPr>
          <a:xfrm rot="10800000">
            <a:off x="3155866" y="2547810"/>
            <a:ext cx="1674876" cy="1427553"/>
            <a:chOff x="2766495" y="2001446"/>
            <a:chExt cx="1674876" cy="1427553"/>
          </a:xfrm>
        </p:grpSpPr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C75D32F4-2F48-BDED-383B-38275E69BAD0}"/>
                </a:ext>
              </a:extLst>
            </p:cNvPr>
            <p:cNvSpPr/>
            <p:nvPr/>
          </p:nvSpPr>
          <p:spPr>
            <a:xfrm rot="16200000">
              <a:off x="2890156" y="1877785"/>
              <a:ext cx="1427553" cy="1674876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88C4E5E-2B5D-2956-5EC6-76DA82985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6932" y="2505673"/>
              <a:ext cx="254000" cy="419100"/>
            </a:xfrm>
            <a:prstGeom prst="rect">
              <a:avLst/>
            </a:prstGeom>
          </p:spPr>
        </p:pic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B32AA6-9343-B134-7D70-7C6A26624022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2186501" y="3261587"/>
            <a:ext cx="969366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57181FA-5AE3-EF63-A51C-5D868007EBCD}"/>
              </a:ext>
            </a:extLst>
          </p:cNvPr>
          <p:cNvGrpSpPr/>
          <p:nvPr/>
        </p:nvGrpSpPr>
        <p:grpSpPr>
          <a:xfrm>
            <a:off x="5800106" y="1944414"/>
            <a:ext cx="455221" cy="2634343"/>
            <a:chOff x="5029200" y="1709057"/>
            <a:chExt cx="455221" cy="263434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E172811-517D-9A8B-09B6-2507902D4533}"/>
                </a:ext>
              </a:extLst>
            </p:cNvPr>
            <p:cNvSpPr/>
            <p:nvPr/>
          </p:nvSpPr>
          <p:spPr>
            <a:xfrm>
              <a:off x="5029200" y="1709057"/>
              <a:ext cx="455221" cy="263434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DCE38E0-508D-1113-BB99-40B34CB08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0610" y="2764971"/>
              <a:ext cx="152400" cy="304800"/>
            </a:xfrm>
            <a:prstGeom prst="rect">
              <a:avLst/>
            </a:prstGeom>
          </p:spPr>
        </p:pic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C3ED773-47A1-97E8-5C46-DBD325A6FDB5}"/>
              </a:ext>
            </a:extLst>
          </p:cNvPr>
          <p:cNvCxnSpPr>
            <a:cxnSpLocks/>
            <a:stCxn id="50" idx="0"/>
            <a:endCxn id="56" idx="1"/>
          </p:cNvCxnSpPr>
          <p:nvPr/>
        </p:nvCxnSpPr>
        <p:spPr>
          <a:xfrm flipV="1">
            <a:off x="4830743" y="3261586"/>
            <a:ext cx="969363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BAD68A0-3222-F2E7-129E-4E4BE0D69E4E}"/>
              </a:ext>
            </a:extLst>
          </p:cNvPr>
          <p:cNvCxnSpPr>
            <a:cxnSpLocks/>
            <a:stCxn id="56" idx="3"/>
            <a:endCxn id="31" idx="1"/>
          </p:cNvCxnSpPr>
          <p:nvPr/>
        </p:nvCxnSpPr>
        <p:spPr>
          <a:xfrm>
            <a:off x="6255327" y="3261586"/>
            <a:ext cx="2239104" cy="140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694EB48-E5C8-BE18-55DC-FF8595A62491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10154747" y="3275615"/>
            <a:ext cx="76362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631" name="TextBox 26630">
            <a:extLst>
              <a:ext uri="{FF2B5EF4-FFF2-40B4-BE49-F238E27FC236}">
                <a16:creationId xmlns:a16="http://schemas.microsoft.com/office/drawing/2014/main" id="{CC417116-33D1-BF25-E8C8-3FF7A2BA5465}"/>
              </a:ext>
            </a:extLst>
          </p:cNvPr>
          <p:cNvSpPr txBox="1"/>
          <p:nvPr/>
        </p:nvSpPr>
        <p:spPr>
          <a:xfrm>
            <a:off x="10918371" y="2952449"/>
            <a:ext cx="911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Indigo </a:t>
            </a:r>
          </a:p>
          <a:p>
            <a:r>
              <a:rPr lang="en-US" dirty="0"/>
              <a:t>Bunting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EC7FB-A021-E157-41FE-DD7B80A6772A}"/>
              </a:ext>
            </a:extLst>
          </p:cNvPr>
          <p:cNvSpPr txBox="1"/>
          <p:nvPr/>
        </p:nvSpPr>
        <p:spPr>
          <a:xfrm>
            <a:off x="8219599" y="4603168"/>
            <a:ext cx="31387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Trained either sequentially, </a:t>
            </a:r>
          </a:p>
          <a:p>
            <a:r>
              <a:rPr lang="en-US" dirty="0"/>
              <a:t>first train t to predict concepts, </a:t>
            </a:r>
          </a:p>
          <a:p>
            <a:r>
              <a:rPr lang="en-US" dirty="0"/>
              <a:t>then g to predict labels from </a:t>
            </a:r>
          </a:p>
          <a:p>
            <a:r>
              <a:rPr lang="en-US" dirty="0"/>
              <a:t>the concepts</a:t>
            </a:r>
          </a:p>
          <a:p>
            <a:endParaRPr lang="en-US" dirty="0"/>
          </a:p>
          <a:p>
            <a:r>
              <a:rPr lang="en-US" dirty="0"/>
              <a:t>2. Trained end to end, t and g </a:t>
            </a:r>
          </a:p>
          <a:p>
            <a:r>
              <a:rPr lang="en-US" dirty="0"/>
              <a:t>are trained together.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053BB-E6BF-4A7D-C5CB-9AC20248B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0288" y="1820713"/>
            <a:ext cx="228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91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F8911A8-C138-AA08-86C1-BAB76EE0F065}"/>
              </a:ext>
            </a:extLst>
          </p:cNvPr>
          <p:cNvGrpSpPr/>
          <p:nvPr/>
        </p:nvGrpSpPr>
        <p:grpSpPr>
          <a:xfrm>
            <a:off x="280835" y="1506322"/>
            <a:ext cx="3445336" cy="3302376"/>
            <a:chOff x="2485439" y="3429000"/>
            <a:chExt cx="3445336" cy="33023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273E92-0444-CFA1-803F-A99FDE349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5439" y="3429000"/>
              <a:ext cx="3445336" cy="330237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E98141-EBEA-3BA6-11BA-32FF48A9E201}"/>
                </a:ext>
              </a:extLst>
            </p:cNvPr>
            <p:cNvSpPr txBox="1"/>
            <p:nvPr/>
          </p:nvSpPr>
          <p:spPr>
            <a:xfrm>
              <a:off x="3969793" y="3976277"/>
              <a:ext cx="5180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??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610EA4-8C46-65E4-7447-8A3DDF68A69A}"/>
                </a:ext>
              </a:extLst>
            </p:cNvPr>
            <p:cNvSpPr txBox="1"/>
            <p:nvPr/>
          </p:nvSpPr>
          <p:spPr>
            <a:xfrm>
              <a:off x="2936859" y="5058594"/>
              <a:ext cx="84991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CNN</a:t>
              </a:r>
            </a:p>
            <a:p>
              <a:r>
                <a:rPr lang="en-US" sz="2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VIT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08E4B8-953F-A265-9BF2-5C4AAD4AB0EB}"/>
                </a:ext>
              </a:extLst>
            </p:cNvPr>
            <p:cNvSpPr txBox="1"/>
            <p:nvPr/>
          </p:nvSpPr>
          <p:spPr>
            <a:xfrm>
              <a:off x="4487884" y="4922939"/>
              <a:ext cx="93775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RNN</a:t>
              </a:r>
            </a:p>
            <a:p>
              <a:r>
                <a:rPr lang="en-US" sz="2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BERT</a:t>
              </a:r>
            </a:p>
            <a:p>
              <a:r>
                <a:rPr lang="en-US" sz="2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GPT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E42DDFB-22A8-AE4C-B580-7E6C5C3D48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831" y="1457324"/>
            <a:ext cx="3666460" cy="335137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8B8674-0125-A36D-0EAB-DBAA6F0D4DCF}"/>
              </a:ext>
            </a:extLst>
          </p:cNvPr>
          <p:cNvCxnSpPr>
            <a:cxnSpLocks/>
          </p:cNvCxnSpPr>
          <p:nvPr/>
        </p:nvCxnSpPr>
        <p:spPr>
          <a:xfrm>
            <a:off x="3980985" y="3429000"/>
            <a:ext cx="4817327" cy="0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6C5F93-E510-5DE3-EFFD-8B4562877C72}"/>
              </a:ext>
            </a:extLst>
          </p:cNvPr>
          <p:cNvSpPr txBox="1"/>
          <p:nvPr/>
        </p:nvSpPr>
        <p:spPr>
          <a:xfrm>
            <a:off x="4002046" y="3000261"/>
            <a:ext cx="4639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X-AI attempts to open the black box</a:t>
            </a:r>
          </a:p>
        </p:txBody>
      </p:sp>
    </p:spTree>
    <p:extLst>
      <p:ext uri="{BB962C8B-B14F-4D97-AF65-F5344CB8AC3E}">
        <p14:creationId xmlns:p14="http://schemas.microsoft.com/office/powerpoint/2010/main" val="3429418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EB82367-4470-29ED-B4D6-B67665A6FF15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Post-hoc</a:t>
            </a:r>
          </a:p>
        </p:txBody>
      </p:sp>
      <p:pic>
        <p:nvPicPr>
          <p:cNvPr id="29" name="Picture 28" descr="A blue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9EEFD73C-2DB1-9D27-98E2-4EF9AB70E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93" y="2367496"/>
            <a:ext cx="1788178" cy="178817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DAEE055D-0A71-8BF0-0395-A09DB68AE45E}"/>
              </a:ext>
            </a:extLst>
          </p:cNvPr>
          <p:cNvGrpSpPr/>
          <p:nvPr/>
        </p:nvGrpSpPr>
        <p:grpSpPr>
          <a:xfrm>
            <a:off x="8289914" y="2367496"/>
            <a:ext cx="2069349" cy="2066218"/>
            <a:chOff x="5061325" y="4785110"/>
            <a:chExt cx="2069349" cy="2066218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2AA63665-A68A-82E3-E652-C090F9404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65842" y="4785110"/>
              <a:ext cx="1660316" cy="181623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BEBABB0-9540-4EF1-8D2A-61F27A4610E8}"/>
                </a:ext>
              </a:extLst>
            </p:cNvPr>
            <p:cNvSpPr txBox="1"/>
            <p:nvPr/>
          </p:nvSpPr>
          <p:spPr>
            <a:xfrm>
              <a:off x="5061325" y="6481996"/>
              <a:ext cx="2069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Interpretable model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7912C49-F242-81D0-937E-06C12BB4B960}"/>
              </a:ext>
            </a:extLst>
          </p:cNvPr>
          <p:cNvSpPr txBox="1"/>
          <p:nvPr/>
        </p:nvSpPr>
        <p:spPr>
          <a:xfrm>
            <a:off x="850909" y="641607"/>
            <a:ext cx="8693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Detour to Concept Bottleneck Model (Interpretable by design) + </a:t>
            </a:r>
            <a:r>
              <a:rPr lang="en-US" sz="2400" b="1" dirty="0"/>
              <a:t>FOL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31D4DA-A261-14EA-95B8-850CAF70716A}"/>
              </a:ext>
            </a:extLst>
          </p:cNvPr>
          <p:cNvSpPr txBox="1"/>
          <p:nvPr/>
        </p:nvSpPr>
        <p:spPr>
          <a:xfrm>
            <a:off x="0" y="6481996"/>
            <a:ext cx="6466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Entropy-based Logic Explanations of Neural Networks [</a:t>
            </a:r>
            <a:r>
              <a:rPr lang="en-US" sz="1400" dirty="0" err="1"/>
              <a:t>Barberio</a:t>
            </a:r>
            <a:r>
              <a:rPr lang="en-US" sz="1400" dirty="0"/>
              <a:t> et al., AAAI ’21]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9C7A24F-CFC4-6500-23D0-9C74F86ABBCF}"/>
              </a:ext>
            </a:extLst>
          </p:cNvPr>
          <p:cNvGrpSpPr/>
          <p:nvPr/>
        </p:nvGrpSpPr>
        <p:grpSpPr>
          <a:xfrm rot="10800000">
            <a:off x="3155866" y="2547810"/>
            <a:ext cx="1674876" cy="1427553"/>
            <a:chOff x="2766495" y="2001446"/>
            <a:chExt cx="1674876" cy="1427553"/>
          </a:xfrm>
        </p:grpSpPr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C75D32F4-2F48-BDED-383B-38275E69BAD0}"/>
                </a:ext>
              </a:extLst>
            </p:cNvPr>
            <p:cNvSpPr/>
            <p:nvPr/>
          </p:nvSpPr>
          <p:spPr>
            <a:xfrm rot="16200000">
              <a:off x="2890156" y="1877785"/>
              <a:ext cx="1427553" cy="1674876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88C4E5E-2B5D-2956-5EC6-76DA82985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6932" y="2505673"/>
              <a:ext cx="254000" cy="419100"/>
            </a:xfrm>
            <a:prstGeom prst="rect">
              <a:avLst/>
            </a:prstGeom>
          </p:spPr>
        </p:pic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B32AA6-9343-B134-7D70-7C6A26624022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2186501" y="3261587"/>
            <a:ext cx="969366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57181FA-5AE3-EF63-A51C-5D868007EBCD}"/>
              </a:ext>
            </a:extLst>
          </p:cNvPr>
          <p:cNvGrpSpPr/>
          <p:nvPr/>
        </p:nvGrpSpPr>
        <p:grpSpPr>
          <a:xfrm>
            <a:off x="5800106" y="1944414"/>
            <a:ext cx="455221" cy="2634343"/>
            <a:chOff x="5029200" y="1709057"/>
            <a:chExt cx="455221" cy="263434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E172811-517D-9A8B-09B6-2507902D4533}"/>
                </a:ext>
              </a:extLst>
            </p:cNvPr>
            <p:cNvSpPr/>
            <p:nvPr/>
          </p:nvSpPr>
          <p:spPr>
            <a:xfrm>
              <a:off x="5029200" y="1709057"/>
              <a:ext cx="455221" cy="263434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DCE38E0-508D-1113-BB99-40B34CB08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0610" y="2764971"/>
              <a:ext cx="152400" cy="304800"/>
            </a:xfrm>
            <a:prstGeom prst="rect">
              <a:avLst/>
            </a:prstGeom>
          </p:spPr>
        </p:pic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C3ED773-47A1-97E8-5C46-DBD325A6FDB5}"/>
              </a:ext>
            </a:extLst>
          </p:cNvPr>
          <p:cNvCxnSpPr>
            <a:cxnSpLocks/>
            <a:stCxn id="50" idx="0"/>
            <a:endCxn id="56" idx="1"/>
          </p:cNvCxnSpPr>
          <p:nvPr/>
        </p:nvCxnSpPr>
        <p:spPr>
          <a:xfrm flipV="1">
            <a:off x="4830743" y="3261586"/>
            <a:ext cx="969363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BAD68A0-3222-F2E7-129E-4E4BE0D69E4E}"/>
              </a:ext>
            </a:extLst>
          </p:cNvPr>
          <p:cNvCxnSpPr>
            <a:cxnSpLocks/>
            <a:stCxn id="56" idx="3"/>
            <a:endCxn id="31" idx="1"/>
          </p:cNvCxnSpPr>
          <p:nvPr/>
        </p:nvCxnSpPr>
        <p:spPr>
          <a:xfrm>
            <a:off x="6255327" y="3261586"/>
            <a:ext cx="2239104" cy="140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694EB48-E5C8-BE18-55DC-FF8595A62491}"/>
              </a:ext>
            </a:extLst>
          </p:cNvPr>
          <p:cNvCxnSpPr>
            <a:cxnSpLocks/>
            <a:stCxn id="31" idx="3"/>
            <a:endCxn id="26631" idx="1"/>
          </p:cNvCxnSpPr>
          <p:nvPr/>
        </p:nvCxnSpPr>
        <p:spPr>
          <a:xfrm flipV="1">
            <a:off x="10154747" y="2690662"/>
            <a:ext cx="705672" cy="58495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631" name="TextBox 26630">
            <a:extLst>
              <a:ext uri="{FF2B5EF4-FFF2-40B4-BE49-F238E27FC236}">
                <a16:creationId xmlns:a16="http://schemas.microsoft.com/office/drawing/2014/main" id="{CC417116-33D1-BF25-E8C8-3FF7A2BA5465}"/>
              </a:ext>
            </a:extLst>
          </p:cNvPr>
          <p:cNvSpPr txBox="1"/>
          <p:nvPr/>
        </p:nvSpPr>
        <p:spPr>
          <a:xfrm>
            <a:off x="10860419" y="2367496"/>
            <a:ext cx="911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Indigo </a:t>
            </a:r>
          </a:p>
          <a:p>
            <a:r>
              <a:rPr lang="en-US" dirty="0"/>
              <a:t>Bunting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67BAE946-E385-18FB-B732-136FE638A7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0288" y="1820713"/>
            <a:ext cx="228600" cy="3048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E45178-5827-5EDE-47B6-125E543CF9E1}"/>
              </a:ext>
            </a:extLst>
          </p:cNvPr>
          <p:cNvCxnSpPr>
            <a:cxnSpLocks/>
            <a:stCxn id="31" idx="3"/>
            <a:endCxn id="6" idx="1"/>
          </p:cNvCxnSpPr>
          <p:nvPr/>
        </p:nvCxnSpPr>
        <p:spPr>
          <a:xfrm>
            <a:off x="10154747" y="3275615"/>
            <a:ext cx="763624" cy="76440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D9DCAC-4F75-9A20-3AC3-CECCE8A16BB7}"/>
              </a:ext>
            </a:extLst>
          </p:cNvPr>
          <p:cNvSpPr txBox="1"/>
          <p:nvPr/>
        </p:nvSpPr>
        <p:spPr>
          <a:xfrm>
            <a:off x="10918371" y="3578350"/>
            <a:ext cx="12701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</a:t>
            </a:r>
          </a:p>
          <a:p>
            <a:r>
              <a:rPr lang="en-US" dirty="0"/>
              <a:t>in terms</a:t>
            </a:r>
          </a:p>
          <a:p>
            <a:r>
              <a:rPr lang="en-US" dirty="0"/>
              <a:t>of concepts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E62297-9596-76E1-A2B0-7063327DAD5F}"/>
              </a:ext>
            </a:extLst>
          </p:cNvPr>
          <p:cNvGrpSpPr/>
          <p:nvPr/>
        </p:nvGrpSpPr>
        <p:grpSpPr>
          <a:xfrm>
            <a:off x="4465306" y="4715598"/>
            <a:ext cx="7649216" cy="393964"/>
            <a:chOff x="2997933" y="4956287"/>
            <a:chExt cx="7649216" cy="39396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E75BE4C-D6FF-4A58-CFD8-F9CDBBE29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90462" y="5031277"/>
              <a:ext cx="7464158" cy="243986"/>
            </a:xfrm>
            <a:prstGeom prst="rect">
              <a:avLst/>
            </a:prstGeom>
          </p:spPr>
        </p:pic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FADBC17B-F5D9-9497-FA18-470931E6281A}"/>
                </a:ext>
              </a:extLst>
            </p:cNvPr>
            <p:cNvSpPr/>
            <p:nvPr/>
          </p:nvSpPr>
          <p:spPr>
            <a:xfrm>
              <a:off x="2997933" y="4956288"/>
              <a:ext cx="185058" cy="393963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644F66FF-5952-C2E7-BDFF-0593D05CB931}"/>
                </a:ext>
              </a:extLst>
            </p:cNvPr>
            <p:cNvSpPr/>
            <p:nvPr/>
          </p:nvSpPr>
          <p:spPr>
            <a:xfrm rot="10800000">
              <a:off x="10462091" y="4956287"/>
              <a:ext cx="185058" cy="393963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0AE11B5-39C5-5DAC-146E-4B8CC81C22D9}"/>
              </a:ext>
            </a:extLst>
          </p:cNvPr>
          <p:cNvSpPr txBox="1"/>
          <p:nvPr/>
        </p:nvSpPr>
        <p:spPr>
          <a:xfrm>
            <a:off x="3803586" y="4681746"/>
            <a:ext cx="661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FOL</a:t>
            </a:r>
          </a:p>
        </p:txBody>
      </p:sp>
    </p:spTree>
    <p:extLst>
      <p:ext uri="{BB962C8B-B14F-4D97-AF65-F5344CB8AC3E}">
        <p14:creationId xmlns:p14="http://schemas.microsoft.com/office/powerpoint/2010/main" val="3234858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EB82367-4470-29ED-B4D6-B67665A6FF15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Post-hoc</a:t>
            </a:r>
          </a:p>
        </p:txBody>
      </p:sp>
      <p:pic>
        <p:nvPicPr>
          <p:cNvPr id="29" name="Picture 28" descr="A blue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9EEFD73C-2DB1-9D27-98E2-4EF9AB70E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24" y="835229"/>
            <a:ext cx="1788178" cy="17881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6F595A-C055-7A29-5E42-B6405116C8B2}"/>
              </a:ext>
            </a:extLst>
          </p:cNvPr>
          <p:cNvSpPr txBox="1"/>
          <p:nvPr/>
        </p:nvSpPr>
        <p:spPr>
          <a:xfrm>
            <a:off x="8933686" y="1546736"/>
            <a:ext cx="214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Logit(Indigo Bunting)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F6D0274-15CA-EC21-0E55-2FED9B3FF5A2}"/>
              </a:ext>
            </a:extLst>
          </p:cNvPr>
          <p:cNvSpPr/>
          <p:nvPr/>
        </p:nvSpPr>
        <p:spPr>
          <a:xfrm>
            <a:off x="3309257" y="886252"/>
            <a:ext cx="4463143" cy="19331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DE676A-EAA6-BF0F-0D9F-270B9CC8E737}"/>
              </a:ext>
            </a:extLst>
          </p:cNvPr>
          <p:cNvGrpSpPr/>
          <p:nvPr/>
        </p:nvGrpSpPr>
        <p:grpSpPr>
          <a:xfrm rot="10800000">
            <a:off x="3543298" y="1017626"/>
            <a:ext cx="1674876" cy="1427553"/>
            <a:chOff x="2766495" y="2001446"/>
            <a:chExt cx="1674876" cy="1427553"/>
          </a:xfrm>
        </p:grpSpPr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79080266-D08F-DD7E-BF3A-AF109639A2F5}"/>
                </a:ext>
              </a:extLst>
            </p:cNvPr>
            <p:cNvSpPr/>
            <p:nvPr/>
          </p:nvSpPr>
          <p:spPr>
            <a:xfrm rot="16200000">
              <a:off x="2890156" y="1877785"/>
              <a:ext cx="1427553" cy="1674876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B2C4537-81CC-4C29-AF81-C9008081F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6932" y="2505673"/>
              <a:ext cx="254000" cy="4191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EE36B3-FB61-9420-143D-221175B5305A}"/>
              </a:ext>
            </a:extLst>
          </p:cNvPr>
          <p:cNvGrpSpPr/>
          <p:nvPr/>
        </p:nvGrpSpPr>
        <p:grpSpPr>
          <a:xfrm>
            <a:off x="5679707" y="1203202"/>
            <a:ext cx="1159154" cy="1063710"/>
            <a:chOff x="6177817" y="1404913"/>
            <a:chExt cx="1159154" cy="1063710"/>
          </a:xfrm>
        </p:grpSpPr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C9E7EE4E-7D15-C51A-1196-4F9C7A32811B}"/>
                </a:ext>
              </a:extLst>
            </p:cNvPr>
            <p:cNvSpPr/>
            <p:nvPr/>
          </p:nvSpPr>
          <p:spPr>
            <a:xfrm rot="5400000">
              <a:off x="6225539" y="1357191"/>
              <a:ext cx="1063710" cy="115915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7D418D-0E8B-1F40-894D-8B22686B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2208" y="1800325"/>
              <a:ext cx="149592" cy="216077"/>
            </a:xfrm>
            <a:prstGeom prst="rect">
              <a:avLst/>
            </a:prstGeom>
          </p:spPr>
        </p:pic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B41803-A34B-6841-3E79-B61C2CF05744}"/>
              </a:ext>
            </a:extLst>
          </p:cNvPr>
          <p:cNvCxnSpPr>
            <a:cxnSpLocks/>
            <a:stCxn id="29" idx="3"/>
            <a:endCxn id="26" idx="2"/>
          </p:cNvCxnSpPr>
          <p:nvPr/>
        </p:nvCxnSpPr>
        <p:spPr>
          <a:xfrm>
            <a:off x="2049202" y="1729318"/>
            <a:ext cx="1494097" cy="208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F4C1790-E9DA-CDF9-9C31-56468DC79E16}"/>
              </a:ext>
            </a:extLst>
          </p:cNvPr>
          <p:cNvCxnSpPr>
            <a:cxnSpLocks/>
            <a:stCxn id="26" idx="0"/>
            <a:endCxn id="32" idx="2"/>
          </p:cNvCxnSpPr>
          <p:nvPr/>
        </p:nvCxnSpPr>
        <p:spPr>
          <a:xfrm>
            <a:off x="5218175" y="1731403"/>
            <a:ext cx="461532" cy="36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5D27359-5BC6-D11F-18B7-4BBE71CFC126}"/>
              </a:ext>
            </a:extLst>
          </p:cNvPr>
          <p:cNvSpPr txBox="1"/>
          <p:nvPr/>
        </p:nvSpPr>
        <p:spPr>
          <a:xfrm>
            <a:off x="0" y="6481996"/>
            <a:ext cx="671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Post-hoc Concept Bottleneck Models [</a:t>
            </a:r>
            <a:r>
              <a:rPr lang="en-US" sz="1400" dirty="0" err="1"/>
              <a:t>Yuksekgonul</a:t>
            </a:r>
            <a:r>
              <a:rPr lang="en-US" sz="1400" dirty="0"/>
              <a:t> et al., ICLR ‘22 PAIR2Struct workshop]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485668-4538-88D2-30F5-801018BB9EA5}"/>
              </a:ext>
            </a:extLst>
          </p:cNvPr>
          <p:cNvSpPr txBox="1"/>
          <p:nvPr/>
        </p:nvSpPr>
        <p:spPr>
          <a:xfrm>
            <a:off x="3737506" y="2454736"/>
            <a:ext cx="181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Trained Black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3BAE6FD-778E-ACF2-035F-BFA9975DD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202" y="2539679"/>
            <a:ext cx="1035911" cy="22155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EAB029-73C4-6B81-B831-F64777B34441}"/>
              </a:ext>
            </a:extLst>
          </p:cNvPr>
          <p:cNvCxnSpPr>
            <a:cxnSpLocks/>
          </p:cNvCxnSpPr>
          <p:nvPr/>
        </p:nvCxnSpPr>
        <p:spPr>
          <a:xfrm>
            <a:off x="6838861" y="1731402"/>
            <a:ext cx="2098310" cy="36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369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EB82367-4470-29ED-B4D6-B67665A6FF15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Post-hoc</a:t>
            </a:r>
          </a:p>
        </p:txBody>
      </p:sp>
      <p:pic>
        <p:nvPicPr>
          <p:cNvPr id="29" name="Picture 28" descr="A blue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9EEFD73C-2DB1-9D27-98E2-4EF9AB70E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24" y="835229"/>
            <a:ext cx="1788178" cy="17881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6F595A-C055-7A29-5E42-B6405116C8B2}"/>
              </a:ext>
            </a:extLst>
          </p:cNvPr>
          <p:cNvSpPr txBox="1"/>
          <p:nvPr/>
        </p:nvSpPr>
        <p:spPr>
          <a:xfrm>
            <a:off x="8933686" y="1546736"/>
            <a:ext cx="214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Logit(Indigo Bunting)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F6D0274-15CA-EC21-0E55-2FED9B3FF5A2}"/>
              </a:ext>
            </a:extLst>
          </p:cNvPr>
          <p:cNvSpPr/>
          <p:nvPr/>
        </p:nvSpPr>
        <p:spPr>
          <a:xfrm>
            <a:off x="3309257" y="886252"/>
            <a:ext cx="4463143" cy="19331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DE676A-EAA6-BF0F-0D9F-270B9CC8E737}"/>
              </a:ext>
            </a:extLst>
          </p:cNvPr>
          <p:cNvGrpSpPr/>
          <p:nvPr/>
        </p:nvGrpSpPr>
        <p:grpSpPr>
          <a:xfrm rot="10800000">
            <a:off x="3543298" y="1017626"/>
            <a:ext cx="1674876" cy="1427553"/>
            <a:chOff x="2766495" y="2001446"/>
            <a:chExt cx="1674876" cy="1427553"/>
          </a:xfrm>
        </p:grpSpPr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79080266-D08F-DD7E-BF3A-AF109639A2F5}"/>
                </a:ext>
              </a:extLst>
            </p:cNvPr>
            <p:cNvSpPr/>
            <p:nvPr/>
          </p:nvSpPr>
          <p:spPr>
            <a:xfrm rot="16200000">
              <a:off x="2890156" y="1877785"/>
              <a:ext cx="1427553" cy="1674876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B2C4537-81CC-4C29-AF81-C9008081F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6932" y="2505673"/>
              <a:ext cx="254000" cy="4191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EE36B3-FB61-9420-143D-221175B5305A}"/>
              </a:ext>
            </a:extLst>
          </p:cNvPr>
          <p:cNvGrpSpPr/>
          <p:nvPr/>
        </p:nvGrpSpPr>
        <p:grpSpPr>
          <a:xfrm>
            <a:off x="5679707" y="1203202"/>
            <a:ext cx="1159154" cy="1063710"/>
            <a:chOff x="6177817" y="1404913"/>
            <a:chExt cx="1159154" cy="1063710"/>
          </a:xfrm>
        </p:grpSpPr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C9E7EE4E-7D15-C51A-1196-4F9C7A32811B}"/>
                </a:ext>
              </a:extLst>
            </p:cNvPr>
            <p:cNvSpPr/>
            <p:nvPr/>
          </p:nvSpPr>
          <p:spPr>
            <a:xfrm rot="5400000">
              <a:off x="6225539" y="1357191"/>
              <a:ext cx="1063710" cy="115915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7D418D-0E8B-1F40-894D-8B22686B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2208" y="1800325"/>
              <a:ext cx="149592" cy="216077"/>
            </a:xfrm>
            <a:prstGeom prst="rect">
              <a:avLst/>
            </a:prstGeom>
          </p:spPr>
        </p:pic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B41803-A34B-6841-3E79-B61C2CF05744}"/>
              </a:ext>
            </a:extLst>
          </p:cNvPr>
          <p:cNvCxnSpPr>
            <a:cxnSpLocks/>
            <a:stCxn id="29" idx="3"/>
            <a:endCxn id="26" idx="2"/>
          </p:cNvCxnSpPr>
          <p:nvPr/>
        </p:nvCxnSpPr>
        <p:spPr>
          <a:xfrm>
            <a:off x="2049202" y="1729318"/>
            <a:ext cx="1494097" cy="208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F4C1790-E9DA-CDF9-9C31-56468DC79E16}"/>
              </a:ext>
            </a:extLst>
          </p:cNvPr>
          <p:cNvCxnSpPr>
            <a:cxnSpLocks/>
            <a:stCxn id="26" idx="0"/>
            <a:endCxn id="32" idx="2"/>
          </p:cNvCxnSpPr>
          <p:nvPr/>
        </p:nvCxnSpPr>
        <p:spPr>
          <a:xfrm>
            <a:off x="5218175" y="1731403"/>
            <a:ext cx="461532" cy="36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5D27359-5BC6-D11F-18B7-4BBE71CFC126}"/>
              </a:ext>
            </a:extLst>
          </p:cNvPr>
          <p:cNvSpPr txBox="1"/>
          <p:nvPr/>
        </p:nvSpPr>
        <p:spPr>
          <a:xfrm>
            <a:off x="0" y="6481996"/>
            <a:ext cx="671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Post-hoc Concept Bottleneck Models [</a:t>
            </a:r>
            <a:r>
              <a:rPr lang="en-US" sz="1400" dirty="0" err="1"/>
              <a:t>Yuksekgonul</a:t>
            </a:r>
            <a:r>
              <a:rPr lang="en-US" sz="1400" dirty="0"/>
              <a:t> et al., ICLR ‘22 PAIR2Struct workshop]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485668-4538-88D2-30F5-801018BB9EA5}"/>
              </a:ext>
            </a:extLst>
          </p:cNvPr>
          <p:cNvSpPr txBox="1"/>
          <p:nvPr/>
        </p:nvSpPr>
        <p:spPr>
          <a:xfrm>
            <a:off x="3737506" y="2454736"/>
            <a:ext cx="181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Trained Black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3BAE6FD-778E-ACF2-035F-BFA9975DD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202" y="2539679"/>
            <a:ext cx="1035911" cy="22155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EAB029-73C4-6B81-B831-F64777B34441}"/>
              </a:ext>
            </a:extLst>
          </p:cNvPr>
          <p:cNvCxnSpPr>
            <a:cxnSpLocks/>
          </p:cNvCxnSpPr>
          <p:nvPr/>
        </p:nvCxnSpPr>
        <p:spPr>
          <a:xfrm>
            <a:off x="6838861" y="1731402"/>
            <a:ext cx="2098310" cy="36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4BE31D-9BFA-E1D0-C2B4-63CBF0B58E78}"/>
              </a:ext>
            </a:extLst>
          </p:cNvPr>
          <p:cNvGrpSpPr/>
          <p:nvPr/>
        </p:nvGrpSpPr>
        <p:grpSpPr>
          <a:xfrm>
            <a:off x="3167533" y="3755579"/>
            <a:ext cx="4820452" cy="2678287"/>
            <a:chOff x="2993572" y="3791592"/>
            <a:chExt cx="4820452" cy="2678287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94D9D15-3655-E4CD-1340-74466B14DE48}"/>
                </a:ext>
              </a:extLst>
            </p:cNvPr>
            <p:cNvSpPr/>
            <p:nvPr/>
          </p:nvSpPr>
          <p:spPr>
            <a:xfrm>
              <a:off x="2993572" y="3791592"/>
              <a:ext cx="4820452" cy="267828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9A09D7-EFDE-B9DB-F155-66C2F88A8FDE}"/>
                </a:ext>
              </a:extLst>
            </p:cNvPr>
            <p:cNvGrpSpPr/>
            <p:nvPr/>
          </p:nvGrpSpPr>
          <p:grpSpPr>
            <a:xfrm>
              <a:off x="5110533" y="3942991"/>
              <a:ext cx="2069349" cy="2066218"/>
              <a:chOff x="5061325" y="4785110"/>
              <a:chExt cx="2069349" cy="2066218"/>
            </a:xfrm>
          </p:grpSpPr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2AA63665-A68A-82E3-E652-C090F9404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65842" y="4785110"/>
                <a:ext cx="1660316" cy="1816238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EBABB0-9540-4EF1-8D2A-61F27A4610E8}"/>
                  </a:ext>
                </a:extLst>
              </p:cNvPr>
              <p:cNvSpPr txBox="1"/>
              <p:nvPr/>
            </p:nvSpPr>
            <p:spPr>
              <a:xfrm>
                <a:off x="5061325" y="6481996"/>
                <a:ext cx="2069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Interpretable model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C6106B2-A429-00F9-BCF1-E6CC9CA6324F}"/>
                </a:ext>
              </a:extLst>
            </p:cNvPr>
            <p:cNvGrpSpPr/>
            <p:nvPr/>
          </p:nvGrpSpPr>
          <p:grpSpPr>
            <a:xfrm>
              <a:off x="4037472" y="4125217"/>
              <a:ext cx="241667" cy="1427554"/>
              <a:chOff x="5029200" y="1709057"/>
              <a:chExt cx="455221" cy="263434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CD6EF00-3A8F-1BFD-E461-AD222EA10ACB}"/>
                  </a:ext>
                </a:extLst>
              </p:cNvPr>
              <p:cNvSpPr/>
              <p:nvPr/>
            </p:nvSpPr>
            <p:spPr>
              <a:xfrm>
                <a:off x="5029200" y="1709057"/>
                <a:ext cx="455221" cy="263434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BB65FB2-FB13-8267-95D9-AD8AF33A0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80610" y="2764971"/>
                <a:ext cx="152400" cy="304800"/>
              </a:xfrm>
              <a:prstGeom prst="rect">
                <a:avLst/>
              </a:prstGeom>
            </p:spPr>
          </p:pic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729F3E3-9DCC-3C5F-945E-5559B94A9A60}"/>
                </a:ext>
              </a:extLst>
            </p:cNvPr>
            <p:cNvCxnSpPr>
              <a:cxnSpLocks/>
              <a:stCxn id="39" idx="3"/>
              <a:endCxn id="31" idx="1"/>
            </p:cNvCxnSpPr>
            <p:nvPr/>
          </p:nvCxnSpPr>
          <p:spPr>
            <a:xfrm>
              <a:off x="4279139" y="4838994"/>
              <a:ext cx="1035911" cy="12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EF76D9D-7D24-C5D3-060C-50D1B834C20D}"/>
                </a:ext>
              </a:extLst>
            </p:cNvPr>
            <p:cNvSpPr txBox="1"/>
            <p:nvPr/>
          </p:nvSpPr>
          <p:spPr>
            <a:xfrm>
              <a:off x="3130917" y="6095384"/>
              <a:ext cx="2753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Learnable, sequentially t, g 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97FD558-7E66-D18C-D0EE-20F90F2CC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42535" y="5737715"/>
              <a:ext cx="130241" cy="173655"/>
            </a:xfrm>
            <a:prstGeom prst="rect">
              <a:avLst/>
            </a:prstGeom>
          </p:spPr>
        </p:pic>
      </p:grp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D6299879-941C-5523-0163-4D1A8D6EB2B9}"/>
              </a:ext>
            </a:extLst>
          </p:cNvPr>
          <p:cNvCxnSpPr>
            <a:cxnSpLocks/>
            <a:stCxn id="26" idx="0"/>
            <a:endCxn id="39" idx="1"/>
          </p:cNvCxnSpPr>
          <p:nvPr/>
        </p:nvCxnSpPr>
        <p:spPr>
          <a:xfrm flipH="1">
            <a:off x="4211433" y="1731403"/>
            <a:ext cx="1006742" cy="3071578"/>
          </a:xfrm>
          <a:prstGeom prst="bentConnector5">
            <a:avLst>
              <a:gd name="adj1" fmla="val -22707"/>
              <a:gd name="adj2" fmla="val 52013"/>
              <a:gd name="adj3" fmla="val 122707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415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EB82367-4470-29ED-B4D6-B67665A6FF15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Post-hoc</a:t>
            </a:r>
          </a:p>
        </p:txBody>
      </p:sp>
      <p:pic>
        <p:nvPicPr>
          <p:cNvPr id="29" name="Picture 28" descr="A blue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9EEFD73C-2DB1-9D27-98E2-4EF9AB70E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24" y="835229"/>
            <a:ext cx="1788178" cy="17881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6F595A-C055-7A29-5E42-B6405116C8B2}"/>
              </a:ext>
            </a:extLst>
          </p:cNvPr>
          <p:cNvSpPr txBox="1"/>
          <p:nvPr/>
        </p:nvSpPr>
        <p:spPr>
          <a:xfrm>
            <a:off x="8933686" y="1546736"/>
            <a:ext cx="214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Logit(Indigo Bunting)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59EF57-BBF1-8988-4C15-9FAB7E2B46E2}"/>
              </a:ext>
            </a:extLst>
          </p:cNvPr>
          <p:cNvSpPr txBox="1"/>
          <p:nvPr/>
        </p:nvSpPr>
        <p:spPr>
          <a:xfrm>
            <a:off x="8857924" y="4595338"/>
            <a:ext cx="21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Logit(Indigo Bunting)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F6D0274-15CA-EC21-0E55-2FED9B3FF5A2}"/>
              </a:ext>
            </a:extLst>
          </p:cNvPr>
          <p:cNvSpPr/>
          <p:nvPr/>
        </p:nvSpPr>
        <p:spPr>
          <a:xfrm>
            <a:off x="3309257" y="886252"/>
            <a:ext cx="4463143" cy="19331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DE676A-EAA6-BF0F-0D9F-270B9CC8E737}"/>
              </a:ext>
            </a:extLst>
          </p:cNvPr>
          <p:cNvGrpSpPr/>
          <p:nvPr/>
        </p:nvGrpSpPr>
        <p:grpSpPr>
          <a:xfrm rot="10800000">
            <a:off x="3543298" y="1017626"/>
            <a:ext cx="1674876" cy="1427553"/>
            <a:chOff x="2766495" y="2001446"/>
            <a:chExt cx="1674876" cy="1427553"/>
          </a:xfrm>
        </p:grpSpPr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79080266-D08F-DD7E-BF3A-AF109639A2F5}"/>
                </a:ext>
              </a:extLst>
            </p:cNvPr>
            <p:cNvSpPr/>
            <p:nvPr/>
          </p:nvSpPr>
          <p:spPr>
            <a:xfrm rot="16200000">
              <a:off x="2890156" y="1877785"/>
              <a:ext cx="1427553" cy="1674876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B2C4537-81CC-4C29-AF81-C9008081F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6932" y="2505673"/>
              <a:ext cx="254000" cy="4191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EE36B3-FB61-9420-143D-221175B5305A}"/>
              </a:ext>
            </a:extLst>
          </p:cNvPr>
          <p:cNvGrpSpPr/>
          <p:nvPr/>
        </p:nvGrpSpPr>
        <p:grpSpPr>
          <a:xfrm>
            <a:off x="5679707" y="1203202"/>
            <a:ext cx="1159154" cy="1063710"/>
            <a:chOff x="6177817" y="1404913"/>
            <a:chExt cx="1159154" cy="1063710"/>
          </a:xfrm>
        </p:grpSpPr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C9E7EE4E-7D15-C51A-1196-4F9C7A32811B}"/>
                </a:ext>
              </a:extLst>
            </p:cNvPr>
            <p:cNvSpPr/>
            <p:nvPr/>
          </p:nvSpPr>
          <p:spPr>
            <a:xfrm rot="5400000">
              <a:off x="6225539" y="1357191"/>
              <a:ext cx="1063710" cy="115915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7D418D-0E8B-1F40-894D-8B22686B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2208" y="1800325"/>
              <a:ext cx="149592" cy="216077"/>
            </a:xfrm>
            <a:prstGeom prst="rect">
              <a:avLst/>
            </a:prstGeom>
          </p:spPr>
        </p:pic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B41803-A34B-6841-3E79-B61C2CF05744}"/>
              </a:ext>
            </a:extLst>
          </p:cNvPr>
          <p:cNvCxnSpPr>
            <a:cxnSpLocks/>
            <a:stCxn id="29" idx="3"/>
            <a:endCxn id="26" idx="2"/>
          </p:cNvCxnSpPr>
          <p:nvPr/>
        </p:nvCxnSpPr>
        <p:spPr>
          <a:xfrm>
            <a:off x="2049202" y="1729318"/>
            <a:ext cx="1494097" cy="208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F4C1790-E9DA-CDF9-9C31-56468DC79E16}"/>
              </a:ext>
            </a:extLst>
          </p:cNvPr>
          <p:cNvCxnSpPr>
            <a:cxnSpLocks/>
            <a:stCxn id="26" idx="0"/>
            <a:endCxn id="32" idx="2"/>
          </p:cNvCxnSpPr>
          <p:nvPr/>
        </p:nvCxnSpPr>
        <p:spPr>
          <a:xfrm>
            <a:off x="5218175" y="1731403"/>
            <a:ext cx="461532" cy="36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5D27359-5BC6-D11F-18B7-4BBE71CFC126}"/>
              </a:ext>
            </a:extLst>
          </p:cNvPr>
          <p:cNvSpPr txBox="1"/>
          <p:nvPr/>
        </p:nvSpPr>
        <p:spPr>
          <a:xfrm>
            <a:off x="0" y="6481996"/>
            <a:ext cx="671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Post-hoc Concept Bottleneck Models [</a:t>
            </a:r>
            <a:r>
              <a:rPr lang="en-US" sz="1400" dirty="0" err="1"/>
              <a:t>Yuksekgonul</a:t>
            </a:r>
            <a:r>
              <a:rPr lang="en-US" sz="1400" dirty="0"/>
              <a:t> et al., ICLR ‘22 PAIR2Struct workshop]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485668-4538-88D2-30F5-801018BB9EA5}"/>
              </a:ext>
            </a:extLst>
          </p:cNvPr>
          <p:cNvSpPr txBox="1"/>
          <p:nvPr/>
        </p:nvSpPr>
        <p:spPr>
          <a:xfrm>
            <a:off x="3737506" y="2454736"/>
            <a:ext cx="181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Trained Black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3BAE6FD-778E-ACF2-035F-BFA9975DD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202" y="2539679"/>
            <a:ext cx="1035911" cy="22155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EAB029-73C4-6B81-B831-F64777B34441}"/>
              </a:ext>
            </a:extLst>
          </p:cNvPr>
          <p:cNvCxnSpPr>
            <a:cxnSpLocks/>
          </p:cNvCxnSpPr>
          <p:nvPr/>
        </p:nvCxnSpPr>
        <p:spPr>
          <a:xfrm>
            <a:off x="6838861" y="1731402"/>
            <a:ext cx="2098310" cy="36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4BE31D-9BFA-E1D0-C2B4-63CBF0B58E78}"/>
              </a:ext>
            </a:extLst>
          </p:cNvPr>
          <p:cNvGrpSpPr/>
          <p:nvPr/>
        </p:nvGrpSpPr>
        <p:grpSpPr>
          <a:xfrm>
            <a:off x="3167533" y="3755579"/>
            <a:ext cx="5690391" cy="2678287"/>
            <a:chOff x="2993572" y="3791592"/>
            <a:chExt cx="5690391" cy="2678287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94D9D15-3655-E4CD-1340-74466B14DE48}"/>
                </a:ext>
              </a:extLst>
            </p:cNvPr>
            <p:cNvSpPr/>
            <p:nvPr/>
          </p:nvSpPr>
          <p:spPr>
            <a:xfrm>
              <a:off x="2993572" y="3791592"/>
              <a:ext cx="4820452" cy="267828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F4589F8-352D-8265-091B-04791790AB28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6975366" y="4838994"/>
              <a:ext cx="1708597" cy="12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9A09D7-EFDE-B9DB-F155-66C2F88A8FDE}"/>
                </a:ext>
              </a:extLst>
            </p:cNvPr>
            <p:cNvGrpSpPr/>
            <p:nvPr/>
          </p:nvGrpSpPr>
          <p:grpSpPr>
            <a:xfrm>
              <a:off x="5110533" y="3942991"/>
              <a:ext cx="2069349" cy="2066218"/>
              <a:chOff x="5061325" y="4785110"/>
              <a:chExt cx="2069349" cy="2066218"/>
            </a:xfrm>
          </p:grpSpPr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2AA63665-A68A-82E3-E652-C090F9404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65842" y="4785110"/>
                <a:ext cx="1660316" cy="1816238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EBABB0-9540-4EF1-8D2A-61F27A4610E8}"/>
                  </a:ext>
                </a:extLst>
              </p:cNvPr>
              <p:cNvSpPr txBox="1"/>
              <p:nvPr/>
            </p:nvSpPr>
            <p:spPr>
              <a:xfrm>
                <a:off x="5061325" y="6481996"/>
                <a:ext cx="2069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Interpretable model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C6106B2-A429-00F9-BCF1-E6CC9CA6324F}"/>
                </a:ext>
              </a:extLst>
            </p:cNvPr>
            <p:cNvGrpSpPr/>
            <p:nvPr/>
          </p:nvGrpSpPr>
          <p:grpSpPr>
            <a:xfrm>
              <a:off x="4037472" y="4125217"/>
              <a:ext cx="241667" cy="1427554"/>
              <a:chOff x="5029200" y="1709057"/>
              <a:chExt cx="455221" cy="263434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CD6EF00-3A8F-1BFD-E461-AD222EA10ACB}"/>
                  </a:ext>
                </a:extLst>
              </p:cNvPr>
              <p:cNvSpPr/>
              <p:nvPr/>
            </p:nvSpPr>
            <p:spPr>
              <a:xfrm>
                <a:off x="5029200" y="1709057"/>
                <a:ext cx="455221" cy="263434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BB65FB2-FB13-8267-95D9-AD8AF33A0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80610" y="2764971"/>
                <a:ext cx="152400" cy="304800"/>
              </a:xfrm>
              <a:prstGeom prst="rect">
                <a:avLst/>
              </a:prstGeom>
            </p:spPr>
          </p:pic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729F3E3-9DCC-3C5F-945E-5559B94A9A60}"/>
                </a:ext>
              </a:extLst>
            </p:cNvPr>
            <p:cNvCxnSpPr>
              <a:cxnSpLocks/>
              <a:stCxn id="39" idx="3"/>
              <a:endCxn id="31" idx="1"/>
            </p:cNvCxnSpPr>
            <p:nvPr/>
          </p:nvCxnSpPr>
          <p:spPr>
            <a:xfrm>
              <a:off x="4279139" y="4838994"/>
              <a:ext cx="1035911" cy="12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EF76D9D-7D24-C5D3-060C-50D1B834C20D}"/>
                </a:ext>
              </a:extLst>
            </p:cNvPr>
            <p:cNvSpPr txBox="1"/>
            <p:nvPr/>
          </p:nvSpPr>
          <p:spPr>
            <a:xfrm>
              <a:off x="3130917" y="6095384"/>
              <a:ext cx="2753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Learnable, sequentially t, g 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97FD558-7E66-D18C-D0EE-20F90F2CC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42535" y="5737715"/>
              <a:ext cx="130241" cy="173655"/>
            </a:xfrm>
            <a:prstGeom prst="rect">
              <a:avLst/>
            </a:prstGeom>
          </p:spPr>
        </p:pic>
      </p:grp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D6299879-941C-5523-0163-4D1A8D6EB2B9}"/>
              </a:ext>
            </a:extLst>
          </p:cNvPr>
          <p:cNvCxnSpPr>
            <a:cxnSpLocks/>
            <a:stCxn id="26" idx="0"/>
            <a:endCxn id="39" idx="1"/>
          </p:cNvCxnSpPr>
          <p:nvPr/>
        </p:nvCxnSpPr>
        <p:spPr>
          <a:xfrm flipH="1">
            <a:off x="4211433" y="1731403"/>
            <a:ext cx="1006742" cy="3071578"/>
          </a:xfrm>
          <a:prstGeom prst="bentConnector5">
            <a:avLst>
              <a:gd name="adj1" fmla="val -22707"/>
              <a:gd name="adj2" fmla="val 52013"/>
              <a:gd name="adj3" fmla="val 122707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892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EB82367-4470-29ED-B4D6-B67665A6FF15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Post-hoc</a:t>
            </a:r>
          </a:p>
        </p:txBody>
      </p:sp>
      <p:pic>
        <p:nvPicPr>
          <p:cNvPr id="29" name="Picture 28" descr="A blue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9EEFD73C-2DB1-9D27-98E2-4EF9AB70E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24" y="835229"/>
            <a:ext cx="1788178" cy="17881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6F595A-C055-7A29-5E42-B6405116C8B2}"/>
              </a:ext>
            </a:extLst>
          </p:cNvPr>
          <p:cNvSpPr txBox="1"/>
          <p:nvPr/>
        </p:nvSpPr>
        <p:spPr>
          <a:xfrm>
            <a:off x="8933686" y="1546736"/>
            <a:ext cx="214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Logit(Indigo Bunting)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59EF57-BBF1-8988-4C15-9FAB7E2B46E2}"/>
              </a:ext>
            </a:extLst>
          </p:cNvPr>
          <p:cNvSpPr txBox="1"/>
          <p:nvPr/>
        </p:nvSpPr>
        <p:spPr>
          <a:xfrm>
            <a:off x="8857924" y="4595338"/>
            <a:ext cx="21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Logit(Indigo Bunting)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479A7B35-4A61-1B3B-F61A-BA438C655771}"/>
              </a:ext>
            </a:extLst>
          </p:cNvPr>
          <p:cNvCxnSpPr>
            <a:cxnSpLocks/>
            <a:stCxn id="27" idx="3"/>
            <a:endCxn id="36" idx="3"/>
          </p:cNvCxnSpPr>
          <p:nvPr/>
        </p:nvCxnSpPr>
        <p:spPr>
          <a:xfrm flipH="1">
            <a:off x="11005756" y="1731402"/>
            <a:ext cx="75762" cy="3048602"/>
          </a:xfrm>
          <a:prstGeom prst="curvedConnector3">
            <a:avLst>
              <a:gd name="adj1" fmla="val -301734"/>
            </a:avLst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F6D0274-15CA-EC21-0E55-2FED9B3FF5A2}"/>
              </a:ext>
            </a:extLst>
          </p:cNvPr>
          <p:cNvSpPr/>
          <p:nvPr/>
        </p:nvSpPr>
        <p:spPr>
          <a:xfrm>
            <a:off x="3309257" y="886252"/>
            <a:ext cx="4463143" cy="19331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33EA60-0876-4491-46D4-CC0402D85EDC}"/>
              </a:ext>
            </a:extLst>
          </p:cNvPr>
          <p:cNvSpPr txBox="1"/>
          <p:nvPr/>
        </p:nvSpPr>
        <p:spPr>
          <a:xfrm rot="5400000">
            <a:off x="10384200" y="3244334"/>
            <a:ext cx="225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distillation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DE676A-EAA6-BF0F-0D9F-270B9CC8E737}"/>
              </a:ext>
            </a:extLst>
          </p:cNvPr>
          <p:cNvGrpSpPr/>
          <p:nvPr/>
        </p:nvGrpSpPr>
        <p:grpSpPr>
          <a:xfrm rot="10800000">
            <a:off x="3543298" y="1017626"/>
            <a:ext cx="1674876" cy="1427553"/>
            <a:chOff x="2766495" y="2001446"/>
            <a:chExt cx="1674876" cy="1427553"/>
          </a:xfrm>
        </p:grpSpPr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79080266-D08F-DD7E-BF3A-AF109639A2F5}"/>
                </a:ext>
              </a:extLst>
            </p:cNvPr>
            <p:cNvSpPr/>
            <p:nvPr/>
          </p:nvSpPr>
          <p:spPr>
            <a:xfrm rot="16200000">
              <a:off x="2890156" y="1877785"/>
              <a:ext cx="1427553" cy="1674876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B2C4537-81CC-4C29-AF81-C9008081F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6932" y="2505673"/>
              <a:ext cx="254000" cy="4191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EE36B3-FB61-9420-143D-221175B5305A}"/>
              </a:ext>
            </a:extLst>
          </p:cNvPr>
          <p:cNvGrpSpPr/>
          <p:nvPr/>
        </p:nvGrpSpPr>
        <p:grpSpPr>
          <a:xfrm>
            <a:off x="5679707" y="1203202"/>
            <a:ext cx="1159154" cy="1063710"/>
            <a:chOff x="6177817" y="1404913"/>
            <a:chExt cx="1159154" cy="1063710"/>
          </a:xfrm>
        </p:grpSpPr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C9E7EE4E-7D15-C51A-1196-4F9C7A32811B}"/>
                </a:ext>
              </a:extLst>
            </p:cNvPr>
            <p:cNvSpPr/>
            <p:nvPr/>
          </p:nvSpPr>
          <p:spPr>
            <a:xfrm rot="5400000">
              <a:off x="6225539" y="1357191"/>
              <a:ext cx="1063710" cy="115915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7D418D-0E8B-1F40-894D-8B22686B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2208" y="1800325"/>
              <a:ext cx="149592" cy="216077"/>
            </a:xfrm>
            <a:prstGeom prst="rect">
              <a:avLst/>
            </a:prstGeom>
          </p:spPr>
        </p:pic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B41803-A34B-6841-3E79-B61C2CF05744}"/>
              </a:ext>
            </a:extLst>
          </p:cNvPr>
          <p:cNvCxnSpPr>
            <a:cxnSpLocks/>
            <a:stCxn id="29" idx="3"/>
            <a:endCxn id="26" idx="2"/>
          </p:cNvCxnSpPr>
          <p:nvPr/>
        </p:nvCxnSpPr>
        <p:spPr>
          <a:xfrm>
            <a:off x="2049202" y="1729318"/>
            <a:ext cx="1494097" cy="208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F4C1790-E9DA-CDF9-9C31-56468DC79E16}"/>
              </a:ext>
            </a:extLst>
          </p:cNvPr>
          <p:cNvCxnSpPr>
            <a:cxnSpLocks/>
            <a:stCxn id="26" idx="0"/>
            <a:endCxn id="32" idx="2"/>
          </p:cNvCxnSpPr>
          <p:nvPr/>
        </p:nvCxnSpPr>
        <p:spPr>
          <a:xfrm>
            <a:off x="5218175" y="1731403"/>
            <a:ext cx="461532" cy="36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5D27359-5BC6-D11F-18B7-4BBE71CFC126}"/>
              </a:ext>
            </a:extLst>
          </p:cNvPr>
          <p:cNvSpPr txBox="1"/>
          <p:nvPr/>
        </p:nvSpPr>
        <p:spPr>
          <a:xfrm>
            <a:off x="0" y="6481996"/>
            <a:ext cx="671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Post-hoc Concept Bottleneck Models [</a:t>
            </a:r>
            <a:r>
              <a:rPr lang="en-US" sz="1400" dirty="0" err="1"/>
              <a:t>Yuksekgonul</a:t>
            </a:r>
            <a:r>
              <a:rPr lang="en-US" sz="1400" dirty="0"/>
              <a:t> et al., ICLR ‘22 PAIR2Struct workshop]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485668-4538-88D2-30F5-801018BB9EA5}"/>
              </a:ext>
            </a:extLst>
          </p:cNvPr>
          <p:cNvSpPr txBox="1"/>
          <p:nvPr/>
        </p:nvSpPr>
        <p:spPr>
          <a:xfrm>
            <a:off x="3737506" y="2454736"/>
            <a:ext cx="181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Trained Black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3BAE6FD-778E-ACF2-035F-BFA9975DD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202" y="2539679"/>
            <a:ext cx="1035911" cy="22155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EAB029-73C4-6B81-B831-F64777B34441}"/>
              </a:ext>
            </a:extLst>
          </p:cNvPr>
          <p:cNvCxnSpPr>
            <a:cxnSpLocks/>
          </p:cNvCxnSpPr>
          <p:nvPr/>
        </p:nvCxnSpPr>
        <p:spPr>
          <a:xfrm>
            <a:off x="6838861" y="1731402"/>
            <a:ext cx="2098310" cy="36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4BE31D-9BFA-E1D0-C2B4-63CBF0B58E78}"/>
              </a:ext>
            </a:extLst>
          </p:cNvPr>
          <p:cNvGrpSpPr/>
          <p:nvPr/>
        </p:nvGrpSpPr>
        <p:grpSpPr>
          <a:xfrm>
            <a:off x="3167533" y="3755579"/>
            <a:ext cx="5690391" cy="2678287"/>
            <a:chOff x="2993572" y="3791592"/>
            <a:chExt cx="5690391" cy="2678287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94D9D15-3655-E4CD-1340-74466B14DE48}"/>
                </a:ext>
              </a:extLst>
            </p:cNvPr>
            <p:cNvSpPr/>
            <p:nvPr/>
          </p:nvSpPr>
          <p:spPr>
            <a:xfrm>
              <a:off x="2993572" y="3791592"/>
              <a:ext cx="4820452" cy="267828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F4589F8-352D-8265-091B-04791790AB28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6975366" y="4838994"/>
              <a:ext cx="1708597" cy="12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9A09D7-EFDE-B9DB-F155-66C2F88A8FDE}"/>
                </a:ext>
              </a:extLst>
            </p:cNvPr>
            <p:cNvGrpSpPr/>
            <p:nvPr/>
          </p:nvGrpSpPr>
          <p:grpSpPr>
            <a:xfrm>
              <a:off x="5110533" y="3942991"/>
              <a:ext cx="2069349" cy="2066218"/>
              <a:chOff x="5061325" y="4785110"/>
              <a:chExt cx="2069349" cy="2066218"/>
            </a:xfrm>
          </p:grpSpPr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2AA63665-A68A-82E3-E652-C090F9404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65842" y="4785110"/>
                <a:ext cx="1660316" cy="1816238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EBABB0-9540-4EF1-8D2A-61F27A4610E8}"/>
                  </a:ext>
                </a:extLst>
              </p:cNvPr>
              <p:cNvSpPr txBox="1"/>
              <p:nvPr/>
            </p:nvSpPr>
            <p:spPr>
              <a:xfrm>
                <a:off x="5061325" y="6481996"/>
                <a:ext cx="2069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Interpretable model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C6106B2-A429-00F9-BCF1-E6CC9CA6324F}"/>
                </a:ext>
              </a:extLst>
            </p:cNvPr>
            <p:cNvGrpSpPr/>
            <p:nvPr/>
          </p:nvGrpSpPr>
          <p:grpSpPr>
            <a:xfrm>
              <a:off x="4037472" y="4125217"/>
              <a:ext cx="241667" cy="1427554"/>
              <a:chOff x="5029200" y="1709057"/>
              <a:chExt cx="455221" cy="263434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CD6EF00-3A8F-1BFD-E461-AD222EA10ACB}"/>
                  </a:ext>
                </a:extLst>
              </p:cNvPr>
              <p:cNvSpPr/>
              <p:nvPr/>
            </p:nvSpPr>
            <p:spPr>
              <a:xfrm>
                <a:off x="5029200" y="1709057"/>
                <a:ext cx="455221" cy="263434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BB65FB2-FB13-8267-95D9-AD8AF33A0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80610" y="2764971"/>
                <a:ext cx="152400" cy="304800"/>
              </a:xfrm>
              <a:prstGeom prst="rect">
                <a:avLst/>
              </a:prstGeom>
            </p:spPr>
          </p:pic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729F3E3-9DCC-3C5F-945E-5559B94A9A60}"/>
                </a:ext>
              </a:extLst>
            </p:cNvPr>
            <p:cNvCxnSpPr>
              <a:cxnSpLocks/>
              <a:stCxn id="39" idx="3"/>
              <a:endCxn id="31" idx="1"/>
            </p:cNvCxnSpPr>
            <p:nvPr/>
          </p:nvCxnSpPr>
          <p:spPr>
            <a:xfrm>
              <a:off x="4279139" y="4838994"/>
              <a:ext cx="1035911" cy="12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EF76D9D-7D24-C5D3-060C-50D1B834C20D}"/>
                </a:ext>
              </a:extLst>
            </p:cNvPr>
            <p:cNvSpPr txBox="1"/>
            <p:nvPr/>
          </p:nvSpPr>
          <p:spPr>
            <a:xfrm>
              <a:off x="3130917" y="6095384"/>
              <a:ext cx="2753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Learnable, sequentially t, g 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97FD558-7E66-D18C-D0EE-20F90F2CC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42535" y="5737715"/>
              <a:ext cx="130241" cy="173655"/>
            </a:xfrm>
            <a:prstGeom prst="rect">
              <a:avLst/>
            </a:prstGeom>
          </p:spPr>
        </p:pic>
      </p:grp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D6299879-941C-5523-0163-4D1A8D6EB2B9}"/>
              </a:ext>
            </a:extLst>
          </p:cNvPr>
          <p:cNvCxnSpPr>
            <a:cxnSpLocks/>
            <a:stCxn id="26" idx="0"/>
            <a:endCxn id="39" idx="1"/>
          </p:cNvCxnSpPr>
          <p:nvPr/>
        </p:nvCxnSpPr>
        <p:spPr>
          <a:xfrm flipH="1">
            <a:off x="4211433" y="1731403"/>
            <a:ext cx="1006742" cy="3071578"/>
          </a:xfrm>
          <a:prstGeom prst="bentConnector5">
            <a:avLst>
              <a:gd name="adj1" fmla="val -22707"/>
              <a:gd name="adj2" fmla="val 52013"/>
              <a:gd name="adj3" fmla="val 122707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484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28BCBFF-9C91-CD05-4307-7A01DDFC32D2}"/>
              </a:ext>
            </a:extLst>
          </p:cNvPr>
          <p:cNvSpPr/>
          <p:nvPr/>
        </p:nvSpPr>
        <p:spPr>
          <a:xfrm>
            <a:off x="2302327" y="1491343"/>
            <a:ext cx="2481942" cy="2340428"/>
          </a:xfrm>
          <a:prstGeom prst="ellipse">
            <a:avLst/>
          </a:prstGeom>
          <a:solidFill>
            <a:schemeClr val="accent6">
              <a:lumMod val="50000"/>
              <a:alpha val="40000"/>
            </a:schemeClr>
          </a:solidFill>
          <a:ln>
            <a:solidFill>
              <a:schemeClr val="accent6">
                <a:lumMod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Concepts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B4EC7F-F208-1551-9924-FF5A121C798C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TL;DR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7A12C1-D670-6D83-E94D-1A16593E014A}"/>
              </a:ext>
            </a:extLst>
          </p:cNvPr>
          <p:cNvSpPr/>
          <p:nvPr/>
        </p:nvSpPr>
        <p:spPr>
          <a:xfrm>
            <a:off x="413658" y="1491343"/>
            <a:ext cx="2481942" cy="2340428"/>
          </a:xfrm>
          <a:prstGeom prst="ellipse">
            <a:avLst/>
          </a:prstGeom>
          <a:solidFill>
            <a:schemeClr val="accent5">
              <a:lumMod val="50000"/>
              <a:alpha val="41000"/>
            </a:schemeClr>
          </a:solidFill>
          <a:ln>
            <a:solidFill>
              <a:schemeClr val="accent1">
                <a:shade val="50000"/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Post-hoc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9066BE-4B98-631A-E1BE-8F9B09AFAAE4}"/>
              </a:ext>
            </a:extLst>
          </p:cNvPr>
          <p:cNvSpPr/>
          <p:nvPr/>
        </p:nvSpPr>
        <p:spPr>
          <a:xfrm>
            <a:off x="1496785" y="2873828"/>
            <a:ext cx="2481942" cy="234042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Local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C124E-5E9F-110D-F431-7500A4173D37}"/>
              </a:ext>
            </a:extLst>
          </p:cNvPr>
          <p:cNvSpPr txBox="1"/>
          <p:nvPr/>
        </p:nvSpPr>
        <p:spPr>
          <a:xfrm>
            <a:off x="5704114" y="2138337"/>
            <a:ext cx="57585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alpha val="24000"/>
                  </a:schemeClr>
                </a:solidFill>
              </a:rPr>
              <a:t>We build a</a:t>
            </a:r>
            <a:r>
              <a:rPr lang="en-US" sz="2800" dirty="0"/>
              <a:t> </a:t>
            </a:r>
            <a:r>
              <a:rPr lang="en-US" sz="4400" b="1" dirty="0">
                <a:ln>
                  <a:solidFill>
                    <a:schemeClr val="accent1">
                      <a:shade val="50000"/>
                      <a:alpha val="32467"/>
                    </a:schemeClr>
                  </a:solidFill>
                </a:ln>
                <a:solidFill>
                  <a:schemeClr val="accent5">
                    <a:lumMod val="50000"/>
                    <a:alpha val="30817"/>
                  </a:schemeClr>
                </a:solidFill>
              </a:rPr>
              <a:t>Post-hoc</a:t>
            </a:r>
            <a:r>
              <a:rPr lang="en-US" sz="36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tx1">
                    <a:alpha val="33749"/>
                  </a:schemeClr>
                </a:solidFill>
              </a:rPr>
              <a:t>explanation model using high-level interpretable</a:t>
            </a:r>
            <a:r>
              <a:rPr lang="en-US" sz="2800" dirty="0"/>
              <a:t> </a:t>
            </a:r>
            <a:r>
              <a:rPr lang="en-US" sz="4400" b="1" dirty="0">
                <a:solidFill>
                  <a:schemeClr val="accent6">
                    <a:lumMod val="50000"/>
                    <a:alpha val="34723"/>
                  </a:schemeClr>
                </a:solidFill>
              </a:rPr>
              <a:t>concepts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>
                    <a:alpha val="33044"/>
                  </a:schemeClr>
                </a:solidFill>
              </a:rPr>
              <a:t>for having 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</a:rPr>
              <a:t>local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1">
                    <a:alpha val="32000"/>
                  </a:schemeClr>
                </a:solidFill>
              </a:rPr>
              <a:t>explanations.</a:t>
            </a:r>
          </a:p>
        </p:txBody>
      </p:sp>
    </p:spTree>
    <p:extLst>
      <p:ext uri="{BB962C8B-B14F-4D97-AF65-F5344CB8AC3E}">
        <p14:creationId xmlns:p14="http://schemas.microsoft.com/office/powerpoint/2010/main" val="3405940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EB82367-4470-29ED-B4D6-B67665A6FF15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Post-hoc</a:t>
            </a:r>
          </a:p>
        </p:txBody>
      </p:sp>
      <p:pic>
        <p:nvPicPr>
          <p:cNvPr id="29" name="Picture 28" descr="A blue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9EEFD73C-2DB1-9D27-98E2-4EF9AB70E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24" y="835229"/>
            <a:ext cx="1788178" cy="17881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6F595A-C055-7A29-5E42-B6405116C8B2}"/>
              </a:ext>
            </a:extLst>
          </p:cNvPr>
          <p:cNvSpPr txBox="1"/>
          <p:nvPr/>
        </p:nvSpPr>
        <p:spPr>
          <a:xfrm>
            <a:off x="8933686" y="1546736"/>
            <a:ext cx="214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Logit(Indigo Bunting)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59EF57-BBF1-8988-4C15-9FAB7E2B46E2}"/>
              </a:ext>
            </a:extLst>
          </p:cNvPr>
          <p:cNvSpPr txBox="1"/>
          <p:nvPr/>
        </p:nvSpPr>
        <p:spPr>
          <a:xfrm>
            <a:off x="8857924" y="4595338"/>
            <a:ext cx="21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Logit(Indigo Bunting)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479A7B35-4A61-1B3B-F61A-BA438C655771}"/>
              </a:ext>
            </a:extLst>
          </p:cNvPr>
          <p:cNvCxnSpPr>
            <a:cxnSpLocks/>
            <a:stCxn id="27" idx="3"/>
            <a:endCxn id="36" idx="3"/>
          </p:cNvCxnSpPr>
          <p:nvPr/>
        </p:nvCxnSpPr>
        <p:spPr>
          <a:xfrm flipH="1">
            <a:off x="11005756" y="1731402"/>
            <a:ext cx="75762" cy="3048602"/>
          </a:xfrm>
          <a:prstGeom prst="curvedConnector3">
            <a:avLst>
              <a:gd name="adj1" fmla="val -301734"/>
            </a:avLst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F6D0274-15CA-EC21-0E55-2FED9B3FF5A2}"/>
              </a:ext>
            </a:extLst>
          </p:cNvPr>
          <p:cNvSpPr/>
          <p:nvPr/>
        </p:nvSpPr>
        <p:spPr>
          <a:xfrm>
            <a:off x="3309257" y="886252"/>
            <a:ext cx="4463143" cy="19331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33EA60-0876-4491-46D4-CC0402D85EDC}"/>
              </a:ext>
            </a:extLst>
          </p:cNvPr>
          <p:cNvSpPr txBox="1"/>
          <p:nvPr/>
        </p:nvSpPr>
        <p:spPr>
          <a:xfrm rot="5400000">
            <a:off x="10384200" y="3244334"/>
            <a:ext cx="225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distillation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DE676A-EAA6-BF0F-0D9F-270B9CC8E737}"/>
              </a:ext>
            </a:extLst>
          </p:cNvPr>
          <p:cNvGrpSpPr/>
          <p:nvPr/>
        </p:nvGrpSpPr>
        <p:grpSpPr>
          <a:xfrm rot="10800000">
            <a:off x="3543298" y="1017626"/>
            <a:ext cx="1674876" cy="1427553"/>
            <a:chOff x="2766495" y="2001446"/>
            <a:chExt cx="1674876" cy="1427553"/>
          </a:xfrm>
        </p:grpSpPr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79080266-D08F-DD7E-BF3A-AF109639A2F5}"/>
                </a:ext>
              </a:extLst>
            </p:cNvPr>
            <p:cNvSpPr/>
            <p:nvPr/>
          </p:nvSpPr>
          <p:spPr>
            <a:xfrm rot="16200000">
              <a:off x="2890156" y="1877785"/>
              <a:ext cx="1427553" cy="1674876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B2C4537-81CC-4C29-AF81-C9008081F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6932" y="2505673"/>
              <a:ext cx="254000" cy="4191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EE36B3-FB61-9420-143D-221175B5305A}"/>
              </a:ext>
            </a:extLst>
          </p:cNvPr>
          <p:cNvGrpSpPr/>
          <p:nvPr/>
        </p:nvGrpSpPr>
        <p:grpSpPr>
          <a:xfrm>
            <a:off x="5679707" y="1203202"/>
            <a:ext cx="1159154" cy="1063710"/>
            <a:chOff x="6177817" y="1404913"/>
            <a:chExt cx="1159154" cy="1063710"/>
          </a:xfrm>
        </p:grpSpPr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C9E7EE4E-7D15-C51A-1196-4F9C7A32811B}"/>
                </a:ext>
              </a:extLst>
            </p:cNvPr>
            <p:cNvSpPr/>
            <p:nvPr/>
          </p:nvSpPr>
          <p:spPr>
            <a:xfrm rot="5400000">
              <a:off x="6225539" y="1357191"/>
              <a:ext cx="1063710" cy="115915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7D418D-0E8B-1F40-894D-8B22686B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2208" y="1800325"/>
              <a:ext cx="149592" cy="216077"/>
            </a:xfrm>
            <a:prstGeom prst="rect">
              <a:avLst/>
            </a:prstGeom>
          </p:spPr>
        </p:pic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B41803-A34B-6841-3E79-B61C2CF05744}"/>
              </a:ext>
            </a:extLst>
          </p:cNvPr>
          <p:cNvCxnSpPr>
            <a:cxnSpLocks/>
            <a:stCxn id="29" idx="3"/>
            <a:endCxn id="26" idx="2"/>
          </p:cNvCxnSpPr>
          <p:nvPr/>
        </p:nvCxnSpPr>
        <p:spPr>
          <a:xfrm>
            <a:off x="2049202" y="1729318"/>
            <a:ext cx="1494097" cy="208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F4C1790-E9DA-CDF9-9C31-56468DC79E16}"/>
              </a:ext>
            </a:extLst>
          </p:cNvPr>
          <p:cNvCxnSpPr>
            <a:cxnSpLocks/>
            <a:stCxn id="26" idx="0"/>
            <a:endCxn id="32" idx="2"/>
          </p:cNvCxnSpPr>
          <p:nvPr/>
        </p:nvCxnSpPr>
        <p:spPr>
          <a:xfrm>
            <a:off x="5218175" y="1731403"/>
            <a:ext cx="461532" cy="36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5D27359-5BC6-D11F-18B7-4BBE71CFC126}"/>
              </a:ext>
            </a:extLst>
          </p:cNvPr>
          <p:cNvSpPr txBox="1"/>
          <p:nvPr/>
        </p:nvSpPr>
        <p:spPr>
          <a:xfrm>
            <a:off x="0" y="6481996"/>
            <a:ext cx="671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Post-hoc Concept Bottleneck Models [</a:t>
            </a:r>
            <a:r>
              <a:rPr lang="en-US" sz="1400" dirty="0" err="1"/>
              <a:t>Yuksekgonul</a:t>
            </a:r>
            <a:r>
              <a:rPr lang="en-US" sz="1400" dirty="0"/>
              <a:t> et al., ICLR ‘22 PAIR2Struct workshop]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485668-4538-88D2-30F5-801018BB9EA5}"/>
              </a:ext>
            </a:extLst>
          </p:cNvPr>
          <p:cNvSpPr txBox="1"/>
          <p:nvPr/>
        </p:nvSpPr>
        <p:spPr>
          <a:xfrm>
            <a:off x="3737506" y="2454736"/>
            <a:ext cx="181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Trained Black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3BAE6FD-778E-ACF2-035F-BFA9975DD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202" y="2539679"/>
            <a:ext cx="1035911" cy="22155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EAB029-73C4-6B81-B831-F64777B34441}"/>
              </a:ext>
            </a:extLst>
          </p:cNvPr>
          <p:cNvCxnSpPr>
            <a:cxnSpLocks/>
          </p:cNvCxnSpPr>
          <p:nvPr/>
        </p:nvCxnSpPr>
        <p:spPr>
          <a:xfrm>
            <a:off x="6838861" y="1731402"/>
            <a:ext cx="2098310" cy="36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4BE31D-9BFA-E1D0-C2B4-63CBF0B58E78}"/>
              </a:ext>
            </a:extLst>
          </p:cNvPr>
          <p:cNvGrpSpPr/>
          <p:nvPr/>
        </p:nvGrpSpPr>
        <p:grpSpPr>
          <a:xfrm>
            <a:off x="3167533" y="3755579"/>
            <a:ext cx="5690391" cy="2678287"/>
            <a:chOff x="2993572" y="3791592"/>
            <a:chExt cx="5690391" cy="2678287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94D9D15-3655-E4CD-1340-74466B14DE48}"/>
                </a:ext>
              </a:extLst>
            </p:cNvPr>
            <p:cNvSpPr/>
            <p:nvPr/>
          </p:nvSpPr>
          <p:spPr>
            <a:xfrm>
              <a:off x="2993572" y="3791592"/>
              <a:ext cx="4820452" cy="267828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F4589F8-352D-8265-091B-04791790AB28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6975366" y="4838994"/>
              <a:ext cx="1708597" cy="12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9A09D7-EFDE-B9DB-F155-66C2F88A8FDE}"/>
                </a:ext>
              </a:extLst>
            </p:cNvPr>
            <p:cNvGrpSpPr/>
            <p:nvPr/>
          </p:nvGrpSpPr>
          <p:grpSpPr>
            <a:xfrm>
              <a:off x="5110533" y="3942991"/>
              <a:ext cx="2069349" cy="2066218"/>
              <a:chOff x="5061325" y="4785110"/>
              <a:chExt cx="2069349" cy="2066218"/>
            </a:xfrm>
          </p:grpSpPr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2AA63665-A68A-82E3-E652-C090F9404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65842" y="4785110"/>
                <a:ext cx="1660316" cy="1816238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EBABB0-9540-4EF1-8D2A-61F27A4610E8}"/>
                  </a:ext>
                </a:extLst>
              </p:cNvPr>
              <p:cNvSpPr txBox="1"/>
              <p:nvPr/>
            </p:nvSpPr>
            <p:spPr>
              <a:xfrm>
                <a:off x="5061325" y="6481996"/>
                <a:ext cx="2069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Interpretable model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C6106B2-A429-00F9-BCF1-E6CC9CA6324F}"/>
                </a:ext>
              </a:extLst>
            </p:cNvPr>
            <p:cNvGrpSpPr/>
            <p:nvPr/>
          </p:nvGrpSpPr>
          <p:grpSpPr>
            <a:xfrm>
              <a:off x="4037472" y="4125217"/>
              <a:ext cx="241667" cy="1427554"/>
              <a:chOff x="5029200" y="1709057"/>
              <a:chExt cx="455221" cy="263434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CD6EF00-3A8F-1BFD-E461-AD222EA10ACB}"/>
                  </a:ext>
                </a:extLst>
              </p:cNvPr>
              <p:cNvSpPr/>
              <p:nvPr/>
            </p:nvSpPr>
            <p:spPr>
              <a:xfrm>
                <a:off x="5029200" y="1709057"/>
                <a:ext cx="455221" cy="263434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BB65FB2-FB13-8267-95D9-AD8AF33A0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80610" y="2764971"/>
                <a:ext cx="152400" cy="304800"/>
              </a:xfrm>
              <a:prstGeom prst="rect">
                <a:avLst/>
              </a:prstGeom>
            </p:spPr>
          </p:pic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729F3E3-9DCC-3C5F-945E-5559B94A9A60}"/>
                </a:ext>
              </a:extLst>
            </p:cNvPr>
            <p:cNvCxnSpPr>
              <a:cxnSpLocks/>
              <a:stCxn id="39" idx="3"/>
              <a:endCxn id="31" idx="1"/>
            </p:cNvCxnSpPr>
            <p:nvPr/>
          </p:nvCxnSpPr>
          <p:spPr>
            <a:xfrm>
              <a:off x="4279139" y="4838994"/>
              <a:ext cx="1035911" cy="12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EF76D9D-7D24-C5D3-060C-50D1B834C20D}"/>
                </a:ext>
              </a:extLst>
            </p:cNvPr>
            <p:cNvSpPr txBox="1"/>
            <p:nvPr/>
          </p:nvSpPr>
          <p:spPr>
            <a:xfrm>
              <a:off x="3130917" y="6095384"/>
              <a:ext cx="2753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Learnable, sequentially t, g 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97FD558-7E66-D18C-D0EE-20F90F2CC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42535" y="5737715"/>
              <a:ext cx="130241" cy="173655"/>
            </a:xfrm>
            <a:prstGeom prst="rect">
              <a:avLst/>
            </a:prstGeom>
          </p:spPr>
        </p:pic>
      </p:grp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D6299879-941C-5523-0163-4D1A8D6EB2B9}"/>
              </a:ext>
            </a:extLst>
          </p:cNvPr>
          <p:cNvCxnSpPr>
            <a:cxnSpLocks/>
            <a:stCxn id="26" idx="0"/>
            <a:endCxn id="39" idx="1"/>
          </p:cNvCxnSpPr>
          <p:nvPr/>
        </p:nvCxnSpPr>
        <p:spPr>
          <a:xfrm flipH="1">
            <a:off x="4211433" y="1731403"/>
            <a:ext cx="1006742" cy="3071578"/>
          </a:xfrm>
          <a:prstGeom prst="bentConnector5">
            <a:avLst>
              <a:gd name="adj1" fmla="val -22707"/>
              <a:gd name="adj2" fmla="val 52013"/>
              <a:gd name="adj3" fmla="val 122707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942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EB82367-4470-29ED-B4D6-B67665A6FF15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Post-hoc</a:t>
            </a:r>
          </a:p>
        </p:txBody>
      </p:sp>
      <p:pic>
        <p:nvPicPr>
          <p:cNvPr id="29" name="Picture 28" descr="A blue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9EEFD73C-2DB1-9D27-98E2-4EF9AB70E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24" y="835229"/>
            <a:ext cx="1788178" cy="17881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6F595A-C055-7A29-5E42-B6405116C8B2}"/>
              </a:ext>
            </a:extLst>
          </p:cNvPr>
          <p:cNvSpPr txBox="1"/>
          <p:nvPr/>
        </p:nvSpPr>
        <p:spPr>
          <a:xfrm>
            <a:off x="8933686" y="1546736"/>
            <a:ext cx="214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Logit(Indigo Bunting)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59EF57-BBF1-8988-4C15-9FAB7E2B46E2}"/>
              </a:ext>
            </a:extLst>
          </p:cNvPr>
          <p:cNvSpPr txBox="1"/>
          <p:nvPr/>
        </p:nvSpPr>
        <p:spPr>
          <a:xfrm>
            <a:off x="8857924" y="4595338"/>
            <a:ext cx="21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Logit(Indigo Bunting)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479A7B35-4A61-1B3B-F61A-BA438C655771}"/>
              </a:ext>
            </a:extLst>
          </p:cNvPr>
          <p:cNvCxnSpPr>
            <a:cxnSpLocks/>
            <a:stCxn id="27" idx="3"/>
            <a:endCxn id="36" idx="3"/>
          </p:cNvCxnSpPr>
          <p:nvPr/>
        </p:nvCxnSpPr>
        <p:spPr>
          <a:xfrm flipH="1">
            <a:off x="11005756" y="1731402"/>
            <a:ext cx="75762" cy="3048602"/>
          </a:xfrm>
          <a:prstGeom prst="curvedConnector3">
            <a:avLst>
              <a:gd name="adj1" fmla="val -301734"/>
            </a:avLst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F6D0274-15CA-EC21-0E55-2FED9B3FF5A2}"/>
              </a:ext>
            </a:extLst>
          </p:cNvPr>
          <p:cNvSpPr/>
          <p:nvPr/>
        </p:nvSpPr>
        <p:spPr>
          <a:xfrm>
            <a:off x="3309257" y="886252"/>
            <a:ext cx="4463143" cy="19331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33EA60-0876-4491-46D4-CC0402D85EDC}"/>
              </a:ext>
            </a:extLst>
          </p:cNvPr>
          <p:cNvSpPr txBox="1"/>
          <p:nvPr/>
        </p:nvSpPr>
        <p:spPr>
          <a:xfrm rot="5400000">
            <a:off x="10384200" y="3244334"/>
            <a:ext cx="225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distillation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DE676A-EAA6-BF0F-0D9F-270B9CC8E737}"/>
              </a:ext>
            </a:extLst>
          </p:cNvPr>
          <p:cNvGrpSpPr/>
          <p:nvPr/>
        </p:nvGrpSpPr>
        <p:grpSpPr>
          <a:xfrm rot="10800000">
            <a:off x="3543298" y="1017626"/>
            <a:ext cx="1674876" cy="1427553"/>
            <a:chOff x="2766495" y="2001446"/>
            <a:chExt cx="1674876" cy="1427553"/>
          </a:xfrm>
        </p:grpSpPr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79080266-D08F-DD7E-BF3A-AF109639A2F5}"/>
                </a:ext>
              </a:extLst>
            </p:cNvPr>
            <p:cNvSpPr/>
            <p:nvPr/>
          </p:nvSpPr>
          <p:spPr>
            <a:xfrm rot="16200000">
              <a:off x="2890156" y="1877785"/>
              <a:ext cx="1427553" cy="1674876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B2C4537-81CC-4C29-AF81-C9008081F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6932" y="2505673"/>
              <a:ext cx="254000" cy="4191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EE36B3-FB61-9420-143D-221175B5305A}"/>
              </a:ext>
            </a:extLst>
          </p:cNvPr>
          <p:cNvGrpSpPr/>
          <p:nvPr/>
        </p:nvGrpSpPr>
        <p:grpSpPr>
          <a:xfrm>
            <a:off x="5679707" y="1203202"/>
            <a:ext cx="1159154" cy="1063710"/>
            <a:chOff x="6177817" y="1404913"/>
            <a:chExt cx="1159154" cy="1063710"/>
          </a:xfrm>
        </p:grpSpPr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C9E7EE4E-7D15-C51A-1196-4F9C7A32811B}"/>
                </a:ext>
              </a:extLst>
            </p:cNvPr>
            <p:cNvSpPr/>
            <p:nvPr/>
          </p:nvSpPr>
          <p:spPr>
            <a:xfrm rot="5400000">
              <a:off x="6225539" y="1357191"/>
              <a:ext cx="1063710" cy="1159154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7D418D-0E8B-1F40-894D-8B22686B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2208" y="1800325"/>
              <a:ext cx="149592" cy="216077"/>
            </a:xfrm>
            <a:prstGeom prst="rect">
              <a:avLst/>
            </a:prstGeom>
          </p:spPr>
        </p:pic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B41803-A34B-6841-3E79-B61C2CF05744}"/>
              </a:ext>
            </a:extLst>
          </p:cNvPr>
          <p:cNvCxnSpPr>
            <a:cxnSpLocks/>
            <a:stCxn id="29" idx="3"/>
            <a:endCxn id="26" idx="2"/>
          </p:cNvCxnSpPr>
          <p:nvPr/>
        </p:nvCxnSpPr>
        <p:spPr>
          <a:xfrm>
            <a:off x="2049202" y="1729318"/>
            <a:ext cx="1494097" cy="208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F4C1790-E9DA-CDF9-9C31-56468DC79E16}"/>
              </a:ext>
            </a:extLst>
          </p:cNvPr>
          <p:cNvCxnSpPr>
            <a:cxnSpLocks/>
            <a:stCxn id="26" idx="0"/>
            <a:endCxn id="32" idx="2"/>
          </p:cNvCxnSpPr>
          <p:nvPr/>
        </p:nvCxnSpPr>
        <p:spPr>
          <a:xfrm>
            <a:off x="5218175" y="1731403"/>
            <a:ext cx="461532" cy="36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5D27359-5BC6-D11F-18B7-4BBE71CFC126}"/>
              </a:ext>
            </a:extLst>
          </p:cNvPr>
          <p:cNvSpPr txBox="1"/>
          <p:nvPr/>
        </p:nvSpPr>
        <p:spPr>
          <a:xfrm>
            <a:off x="0" y="6481996"/>
            <a:ext cx="671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Post-hoc Concept Bottleneck Models [</a:t>
            </a:r>
            <a:r>
              <a:rPr lang="en-US" sz="1400" dirty="0" err="1"/>
              <a:t>Yuksekgonul</a:t>
            </a:r>
            <a:r>
              <a:rPr lang="en-US" sz="1400" dirty="0"/>
              <a:t> et al., ICLR ‘22 PAIR2Struct workshop]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485668-4538-88D2-30F5-801018BB9EA5}"/>
              </a:ext>
            </a:extLst>
          </p:cNvPr>
          <p:cNvSpPr txBox="1"/>
          <p:nvPr/>
        </p:nvSpPr>
        <p:spPr>
          <a:xfrm>
            <a:off x="3737506" y="2454736"/>
            <a:ext cx="181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Trained Black box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3BAE6FD-778E-ACF2-035F-BFA9975DD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202" y="2539679"/>
            <a:ext cx="1035911" cy="22155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EAB029-73C4-6B81-B831-F64777B34441}"/>
              </a:ext>
            </a:extLst>
          </p:cNvPr>
          <p:cNvCxnSpPr>
            <a:cxnSpLocks/>
          </p:cNvCxnSpPr>
          <p:nvPr/>
        </p:nvCxnSpPr>
        <p:spPr>
          <a:xfrm>
            <a:off x="6838861" y="1731402"/>
            <a:ext cx="2098310" cy="36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4BE31D-9BFA-E1D0-C2B4-63CBF0B58E78}"/>
              </a:ext>
            </a:extLst>
          </p:cNvPr>
          <p:cNvGrpSpPr/>
          <p:nvPr/>
        </p:nvGrpSpPr>
        <p:grpSpPr>
          <a:xfrm>
            <a:off x="3167533" y="3755579"/>
            <a:ext cx="5690391" cy="2678287"/>
            <a:chOff x="2993572" y="3791592"/>
            <a:chExt cx="5690391" cy="2678287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994D9D15-3655-E4CD-1340-74466B14DE48}"/>
                </a:ext>
              </a:extLst>
            </p:cNvPr>
            <p:cNvSpPr/>
            <p:nvPr/>
          </p:nvSpPr>
          <p:spPr>
            <a:xfrm>
              <a:off x="2993572" y="3791592"/>
              <a:ext cx="4820452" cy="267828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F4589F8-352D-8265-091B-04791790AB28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6975366" y="4838994"/>
              <a:ext cx="1708597" cy="12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9A09D7-EFDE-B9DB-F155-66C2F88A8FDE}"/>
                </a:ext>
              </a:extLst>
            </p:cNvPr>
            <p:cNvGrpSpPr/>
            <p:nvPr/>
          </p:nvGrpSpPr>
          <p:grpSpPr>
            <a:xfrm>
              <a:off x="5110533" y="3942991"/>
              <a:ext cx="2069349" cy="2066218"/>
              <a:chOff x="5061325" y="4785110"/>
              <a:chExt cx="2069349" cy="2066218"/>
            </a:xfrm>
          </p:grpSpPr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2AA63665-A68A-82E3-E652-C090F9404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65842" y="4785110"/>
                <a:ext cx="1660316" cy="1816238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EBABB0-9540-4EF1-8D2A-61F27A4610E8}"/>
                  </a:ext>
                </a:extLst>
              </p:cNvPr>
              <p:cNvSpPr txBox="1"/>
              <p:nvPr/>
            </p:nvSpPr>
            <p:spPr>
              <a:xfrm>
                <a:off x="5061325" y="6481996"/>
                <a:ext cx="2069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Interpretable model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C6106B2-A429-00F9-BCF1-E6CC9CA6324F}"/>
                </a:ext>
              </a:extLst>
            </p:cNvPr>
            <p:cNvGrpSpPr/>
            <p:nvPr/>
          </p:nvGrpSpPr>
          <p:grpSpPr>
            <a:xfrm>
              <a:off x="4037472" y="4125217"/>
              <a:ext cx="241667" cy="1427554"/>
              <a:chOff x="5029200" y="1709057"/>
              <a:chExt cx="455221" cy="263434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CD6EF00-3A8F-1BFD-E461-AD222EA10ACB}"/>
                  </a:ext>
                </a:extLst>
              </p:cNvPr>
              <p:cNvSpPr/>
              <p:nvPr/>
            </p:nvSpPr>
            <p:spPr>
              <a:xfrm>
                <a:off x="5029200" y="1709057"/>
                <a:ext cx="455221" cy="263434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BB65FB2-FB13-8267-95D9-AD8AF33A0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80610" y="2764971"/>
                <a:ext cx="152400" cy="304800"/>
              </a:xfrm>
              <a:prstGeom prst="rect">
                <a:avLst/>
              </a:prstGeom>
            </p:spPr>
          </p:pic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729F3E3-9DCC-3C5F-945E-5559B94A9A60}"/>
                </a:ext>
              </a:extLst>
            </p:cNvPr>
            <p:cNvCxnSpPr>
              <a:cxnSpLocks/>
              <a:stCxn id="39" idx="3"/>
              <a:endCxn id="31" idx="1"/>
            </p:cNvCxnSpPr>
            <p:nvPr/>
          </p:nvCxnSpPr>
          <p:spPr>
            <a:xfrm>
              <a:off x="4279139" y="4838994"/>
              <a:ext cx="1035911" cy="121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EF76D9D-7D24-C5D3-060C-50D1B834C20D}"/>
                </a:ext>
              </a:extLst>
            </p:cNvPr>
            <p:cNvSpPr txBox="1"/>
            <p:nvPr/>
          </p:nvSpPr>
          <p:spPr>
            <a:xfrm>
              <a:off x="3130917" y="6095384"/>
              <a:ext cx="2753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Learnable, sequentially t, g 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97FD558-7E66-D18C-D0EE-20F90F2CC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42535" y="5737715"/>
              <a:ext cx="130241" cy="173655"/>
            </a:xfrm>
            <a:prstGeom prst="rect">
              <a:avLst/>
            </a:prstGeom>
          </p:spPr>
        </p:pic>
      </p:grp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D6299879-941C-5523-0163-4D1A8D6EB2B9}"/>
              </a:ext>
            </a:extLst>
          </p:cNvPr>
          <p:cNvCxnSpPr>
            <a:cxnSpLocks/>
            <a:stCxn id="26" idx="0"/>
            <a:endCxn id="39" idx="1"/>
          </p:cNvCxnSpPr>
          <p:nvPr/>
        </p:nvCxnSpPr>
        <p:spPr>
          <a:xfrm flipH="1">
            <a:off x="4211433" y="1731403"/>
            <a:ext cx="1006742" cy="3071578"/>
          </a:xfrm>
          <a:prstGeom prst="bentConnector5">
            <a:avLst>
              <a:gd name="adj1" fmla="val -22707"/>
              <a:gd name="adj2" fmla="val 52013"/>
              <a:gd name="adj3" fmla="val 122707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B69911E-BE1B-E230-2A00-B4B69700D824}"/>
              </a:ext>
            </a:extLst>
          </p:cNvPr>
          <p:cNvGrpSpPr/>
          <p:nvPr/>
        </p:nvGrpSpPr>
        <p:grpSpPr>
          <a:xfrm>
            <a:off x="6781239" y="176039"/>
            <a:ext cx="3734928" cy="4380097"/>
            <a:chOff x="8400724" y="215240"/>
            <a:chExt cx="3734928" cy="4380097"/>
          </a:xfrm>
        </p:grpSpPr>
        <p:sp>
          <p:nvSpPr>
            <p:cNvPr id="43" name="Rounded Rectangular Callout 42">
              <a:extLst>
                <a:ext uri="{FF2B5EF4-FFF2-40B4-BE49-F238E27FC236}">
                  <a16:creationId xmlns:a16="http://schemas.microsoft.com/office/drawing/2014/main" id="{55EE7E26-E7B6-6D2F-12BB-B6DA59869046}"/>
                </a:ext>
              </a:extLst>
            </p:cNvPr>
            <p:cNvSpPr/>
            <p:nvPr/>
          </p:nvSpPr>
          <p:spPr>
            <a:xfrm>
              <a:off x="8400724" y="215240"/>
              <a:ext cx="3704190" cy="4380097"/>
            </a:xfrm>
            <a:prstGeom prst="wedgeRoundRectCallout">
              <a:avLst>
                <a:gd name="adj1" fmla="val -63055"/>
                <a:gd name="adj2" fmla="val 53924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091C91C-D96B-4C55-45C3-D24A6A158591}"/>
                </a:ext>
              </a:extLst>
            </p:cNvPr>
            <p:cNvSpPr txBox="1"/>
            <p:nvPr/>
          </p:nvSpPr>
          <p:spPr>
            <a:xfrm>
              <a:off x="8718346" y="403561"/>
              <a:ext cx="3417306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One interpretable model </a:t>
              </a:r>
              <a:r>
                <a:rPr lang="en-US" sz="2800" i="1" dirty="0"/>
                <a:t>g</a:t>
              </a:r>
            </a:p>
            <a:p>
              <a:r>
                <a:rPr lang="en-US" sz="2800" dirty="0"/>
                <a:t>rich enough to capture the </a:t>
              </a:r>
            </a:p>
            <a:p>
              <a:r>
                <a:rPr lang="en-US" sz="2800" dirty="0"/>
                <a:t>different variations of explanations</a:t>
              </a:r>
            </a:p>
            <a:p>
              <a:r>
                <a:rPr lang="en-US" sz="2800" dirty="0"/>
                <a:t>possible for different samples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496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044BCD-F459-260A-09C0-8EC1C5335EED}"/>
              </a:ext>
            </a:extLst>
          </p:cNvPr>
          <p:cNvSpPr txBox="1"/>
          <p:nvPr/>
        </p:nvSpPr>
        <p:spPr>
          <a:xfrm>
            <a:off x="827311" y="-145589"/>
            <a:ext cx="11179631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Local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0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3EDF9-F826-F760-F939-F373AD6B6520}"/>
              </a:ext>
            </a:extLst>
          </p:cNvPr>
          <p:cNvSpPr txBox="1"/>
          <p:nvPr/>
        </p:nvSpPr>
        <p:spPr>
          <a:xfrm>
            <a:off x="827312" y="66146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BC86F8-4195-A629-4C02-4DBC64ED91F7}"/>
              </a:ext>
            </a:extLst>
          </p:cNvPr>
          <p:cNvGrpSpPr/>
          <p:nvPr/>
        </p:nvGrpSpPr>
        <p:grpSpPr>
          <a:xfrm>
            <a:off x="1458683" y="1389845"/>
            <a:ext cx="2871434" cy="5157932"/>
            <a:chOff x="827312" y="1074159"/>
            <a:chExt cx="2871434" cy="5157932"/>
          </a:xfrm>
        </p:grpSpPr>
        <p:pic>
          <p:nvPicPr>
            <p:cNvPr id="4" name="Picture 3" descr="A couple of horses stand near each other&#10;&#10;Description automatically generated with medium confidence">
              <a:extLst>
                <a:ext uri="{FF2B5EF4-FFF2-40B4-BE49-F238E27FC236}">
                  <a16:creationId xmlns:a16="http://schemas.microsoft.com/office/drawing/2014/main" id="{8CFB0120-07DF-8B9B-A6D1-A3C9C70EA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312" y="1198032"/>
              <a:ext cx="2304361" cy="1682162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28282DE-A6A6-51FB-B854-A22724A52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312" y="4470434"/>
              <a:ext cx="2374590" cy="168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BCB4254B-E43F-3C0B-594E-9721B85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312" y="2880193"/>
              <a:ext cx="2304361" cy="154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41C368F7-CF5B-74F8-6BA3-5DCA23A93757}"/>
                </a:ext>
              </a:extLst>
            </p:cNvPr>
            <p:cNvSpPr/>
            <p:nvPr/>
          </p:nvSpPr>
          <p:spPr>
            <a:xfrm>
              <a:off x="2916853" y="1074159"/>
              <a:ext cx="781893" cy="5157932"/>
            </a:xfrm>
            <a:prstGeom prst="rightBrac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FA4836-5734-8F15-2F71-BEB20C35F5B6}"/>
              </a:ext>
            </a:extLst>
          </p:cNvPr>
          <p:cNvGrpSpPr/>
          <p:nvPr/>
        </p:nvGrpSpPr>
        <p:grpSpPr>
          <a:xfrm>
            <a:off x="4330117" y="2019206"/>
            <a:ext cx="5371727" cy="3924395"/>
            <a:chOff x="4330117" y="2019206"/>
            <a:chExt cx="5371727" cy="3924395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D8FE9478-B25E-5849-0DED-482B40F9978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51910451"/>
                </p:ext>
              </p:extLst>
            </p:nvPr>
          </p:nvGraphicFramePr>
          <p:xfrm>
            <a:off x="4495540" y="2480871"/>
            <a:ext cx="4725179" cy="34627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CBCBFD-3155-4ADC-D190-5AB80BEAEA64}"/>
                </a:ext>
              </a:extLst>
            </p:cNvPr>
            <p:cNvSpPr txBox="1"/>
            <p:nvPr/>
          </p:nvSpPr>
          <p:spPr>
            <a:xfrm>
              <a:off x="4330117" y="2019206"/>
              <a:ext cx="53717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Top 3 concepts by interpretable by design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5461A7-3E9C-AB09-67BB-36EB16EE0A4C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11711A-1EB5-3B97-7B04-D449EFC42399}"/>
              </a:ext>
            </a:extLst>
          </p:cNvPr>
          <p:cNvSpPr txBox="1"/>
          <p:nvPr/>
        </p:nvSpPr>
        <p:spPr>
          <a:xfrm>
            <a:off x="827312" y="661460"/>
            <a:ext cx="632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Drawbacks of having a single interpretable model</a:t>
            </a:r>
          </a:p>
        </p:txBody>
      </p:sp>
    </p:spTree>
    <p:extLst>
      <p:ext uri="{BB962C8B-B14F-4D97-AF65-F5344CB8AC3E}">
        <p14:creationId xmlns:p14="http://schemas.microsoft.com/office/powerpoint/2010/main" val="1531309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044BCD-F459-260A-09C0-8EC1C5335EED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3EDF9-F826-F760-F939-F373AD6B6520}"/>
              </a:ext>
            </a:extLst>
          </p:cNvPr>
          <p:cNvSpPr txBox="1"/>
          <p:nvPr/>
        </p:nvSpPr>
        <p:spPr>
          <a:xfrm>
            <a:off x="827312" y="661460"/>
            <a:ext cx="632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Drawbacks of having a single interpretable model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BC86F8-4195-A629-4C02-4DBC64ED91F7}"/>
              </a:ext>
            </a:extLst>
          </p:cNvPr>
          <p:cNvGrpSpPr/>
          <p:nvPr/>
        </p:nvGrpSpPr>
        <p:grpSpPr>
          <a:xfrm>
            <a:off x="1458683" y="1389845"/>
            <a:ext cx="2871434" cy="5157932"/>
            <a:chOff x="827312" y="1074159"/>
            <a:chExt cx="2871434" cy="5157932"/>
          </a:xfrm>
        </p:grpSpPr>
        <p:pic>
          <p:nvPicPr>
            <p:cNvPr id="4" name="Picture 3" descr="A couple of horses stand near each other&#10;&#10;Description automatically generated with medium confidence">
              <a:extLst>
                <a:ext uri="{FF2B5EF4-FFF2-40B4-BE49-F238E27FC236}">
                  <a16:creationId xmlns:a16="http://schemas.microsoft.com/office/drawing/2014/main" id="{8CFB0120-07DF-8B9B-A6D1-A3C9C70EA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312" y="1198032"/>
              <a:ext cx="2304361" cy="1682162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28282DE-A6A6-51FB-B854-A22724A52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312" y="4470434"/>
              <a:ext cx="2374590" cy="168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BCB4254B-E43F-3C0B-594E-9721B85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312" y="2880193"/>
              <a:ext cx="2304361" cy="154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41C368F7-CF5B-74F8-6BA3-5DCA23A93757}"/>
                </a:ext>
              </a:extLst>
            </p:cNvPr>
            <p:cNvSpPr/>
            <p:nvPr/>
          </p:nvSpPr>
          <p:spPr>
            <a:xfrm>
              <a:off x="2916853" y="1074159"/>
              <a:ext cx="781893" cy="5157932"/>
            </a:xfrm>
            <a:prstGeom prst="rightBrac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FA4836-5734-8F15-2F71-BEB20C35F5B6}"/>
              </a:ext>
            </a:extLst>
          </p:cNvPr>
          <p:cNvGrpSpPr/>
          <p:nvPr/>
        </p:nvGrpSpPr>
        <p:grpSpPr>
          <a:xfrm>
            <a:off x="4330117" y="2019206"/>
            <a:ext cx="5371727" cy="3924395"/>
            <a:chOff x="4330117" y="2019206"/>
            <a:chExt cx="5371727" cy="3924395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D8FE9478-B25E-5849-0DED-482B40F9978D}"/>
                </a:ext>
              </a:extLst>
            </p:cNvPr>
            <p:cNvGraphicFramePr/>
            <p:nvPr/>
          </p:nvGraphicFramePr>
          <p:xfrm>
            <a:off x="4495540" y="2480871"/>
            <a:ext cx="4725179" cy="34627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CBCBFD-3155-4ADC-D190-5AB80BEAEA64}"/>
                </a:ext>
              </a:extLst>
            </p:cNvPr>
            <p:cNvSpPr txBox="1"/>
            <p:nvPr/>
          </p:nvSpPr>
          <p:spPr>
            <a:xfrm>
              <a:off x="4330117" y="2019206"/>
              <a:ext cx="53717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Top 3 concepts by interpretable by design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1CE4C3-CB61-3D97-33CE-FF851B09A04A}"/>
              </a:ext>
            </a:extLst>
          </p:cNvPr>
          <p:cNvGrpSpPr/>
          <p:nvPr/>
        </p:nvGrpSpPr>
        <p:grpSpPr>
          <a:xfrm>
            <a:off x="6419658" y="1123125"/>
            <a:ext cx="3849259" cy="3809999"/>
            <a:chOff x="5852585" y="337457"/>
            <a:chExt cx="3849259" cy="3809999"/>
          </a:xfrm>
        </p:grpSpPr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2D154CAF-F73A-5F49-BED3-681CF49EDA35}"/>
                </a:ext>
              </a:extLst>
            </p:cNvPr>
            <p:cNvSpPr/>
            <p:nvPr/>
          </p:nvSpPr>
          <p:spPr>
            <a:xfrm>
              <a:off x="5852585" y="337457"/>
              <a:ext cx="3849259" cy="3809999"/>
            </a:xfrm>
            <a:prstGeom prst="wedgeRoundRectCallout">
              <a:avLst>
                <a:gd name="adj1" fmla="val -104164"/>
                <a:gd name="adj2" fmla="val 24340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C1349E-F3DE-6089-49CC-49261FCBE578}"/>
                </a:ext>
              </a:extLst>
            </p:cNvPr>
            <p:cNvSpPr txBox="1"/>
            <p:nvPr/>
          </p:nvSpPr>
          <p:spPr>
            <a:xfrm>
              <a:off x="6196608" y="697445"/>
              <a:ext cx="333054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Instead of one interpretable model,</a:t>
              </a:r>
            </a:p>
            <a:p>
              <a:r>
                <a:rPr lang="en-US" sz="2800" dirty="0"/>
                <a:t>can we have multiple interpretable </a:t>
              </a:r>
            </a:p>
            <a:p>
              <a:r>
                <a:rPr lang="en-US" sz="2800" dirty="0"/>
                <a:t>models focusing of a subset of samples?</a:t>
              </a:r>
            </a:p>
            <a:p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0804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ACF985-F1CB-F117-28BC-974FD22ED515}"/>
              </a:ext>
            </a:extLst>
          </p:cNvPr>
          <p:cNvGrpSpPr/>
          <p:nvPr/>
        </p:nvGrpSpPr>
        <p:grpSpPr>
          <a:xfrm>
            <a:off x="0" y="0"/>
            <a:ext cx="11851456" cy="3351374"/>
            <a:chOff x="280835" y="1457324"/>
            <a:chExt cx="11851456" cy="335137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8911A8-C138-AA08-86C1-BAB76EE0F065}"/>
                </a:ext>
              </a:extLst>
            </p:cNvPr>
            <p:cNvGrpSpPr/>
            <p:nvPr/>
          </p:nvGrpSpPr>
          <p:grpSpPr>
            <a:xfrm>
              <a:off x="280835" y="1506322"/>
              <a:ext cx="3445336" cy="3302376"/>
              <a:chOff x="2485439" y="3429000"/>
              <a:chExt cx="3445336" cy="3302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2273E92-0444-CFA1-803F-A99FDE349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5439" y="3429000"/>
                <a:ext cx="3445336" cy="330237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E98141-EBEA-3BA6-11BA-32FF48A9E201}"/>
                  </a:ext>
                </a:extLst>
              </p:cNvPr>
              <p:cNvSpPr txBox="1"/>
              <p:nvPr/>
            </p:nvSpPr>
            <p:spPr>
              <a:xfrm>
                <a:off x="3969793" y="3976277"/>
                <a:ext cx="5180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??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610EA4-8C46-65E4-7447-8A3DDF68A69A}"/>
                  </a:ext>
                </a:extLst>
              </p:cNvPr>
              <p:cNvSpPr txBox="1"/>
              <p:nvPr/>
            </p:nvSpPr>
            <p:spPr>
              <a:xfrm>
                <a:off x="2936859" y="5058594"/>
                <a:ext cx="84991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CNN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08E4B8-953F-A265-9BF2-5C4AAD4AB0EB}"/>
                  </a:ext>
                </a:extLst>
              </p:cNvPr>
              <p:cNvSpPr txBox="1"/>
              <p:nvPr/>
            </p:nvSpPr>
            <p:spPr>
              <a:xfrm>
                <a:off x="4487884" y="4922939"/>
                <a:ext cx="937757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BERT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GPT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42DDFB-22A8-AE4C-B580-7E6C5C3D4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5831" y="1457324"/>
              <a:ext cx="3666460" cy="3351374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C8B8674-0125-A36D-0EAB-DBAA6F0D4DCF}"/>
                </a:ext>
              </a:extLst>
            </p:cNvPr>
            <p:cNvCxnSpPr>
              <a:cxnSpLocks/>
            </p:cNvCxnSpPr>
            <p:nvPr/>
          </p:nvCxnSpPr>
          <p:spPr>
            <a:xfrm>
              <a:off x="3980985" y="3429000"/>
              <a:ext cx="4817327" cy="0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6C5F93-E510-5DE3-EFFD-8B4562877C72}"/>
                </a:ext>
              </a:extLst>
            </p:cNvPr>
            <p:cNvSpPr txBox="1"/>
            <p:nvPr/>
          </p:nvSpPr>
          <p:spPr>
            <a:xfrm>
              <a:off x="4002046" y="3000261"/>
              <a:ext cx="46399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X-AI attempts to open the black box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F27A6C27-CBE6-EA63-81FB-36809C96A238}"/>
              </a:ext>
            </a:extLst>
          </p:cNvPr>
          <p:cNvSpPr/>
          <p:nvPr/>
        </p:nvSpPr>
        <p:spPr>
          <a:xfrm rot="16200000">
            <a:off x="5412862" y="514270"/>
            <a:ext cx="1391901" cy="4437559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E024C-1528-D8DE-9108-4D15C749DE3A}"/>
              </a:ext>
            </a:extLst>
          </p:cNvPr>
          <p:cNvSpPr txBox="1"/>
          <p:nvPr/>
        </p:nvSpPr>
        <p:spPr>
          <a:xfrm>
            <a:off x="3282100" y="3343369"/>
            <a:ext cx="1578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Post-Hoc</a:t>
            </a:r>
            <a:r>
              <a:rPr lang="en-US" sz="2800" b="1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278B3F-6142-F27A-DA80-7880348448DB}"/>
              </a:ext>
            </a:extLst>
          </p:cNvPr>
          <p:cNvSpPr txBox="1"/>
          <p:nvPr/>
        </p:nvSpPr>
        <p:spPr>
          <a:xfrm>
            <a:off x="6769915" y="3351374"/>
            <a:ext cx="39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Interpretable by design</a:t>
            </a:r>
            <a:r>
              <a:rPr lang="en-US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9455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044BCD-F459-260A-09C0-8EC1C5335EED}"/>
              </a:ext>
            </a:extLst>
          </p:cNvPr>
          <p:cNvSpPr txBox="1"/>
          <p:nvPr/>
        </p:nvSpPr>
        <p:spPr>
          <a:xfrm>
            <a:off x="827311" y="-145589"/>
            <a:ext cx="11179631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Local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0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3EDF9-F826-F760-F939-F373AD6B6520}"/>
              </a:ext>
            </a:extLst>
          </p:cNvPr>
          <p:cNvSpPr txBox="1"/>
          <p:nvPr/>
        </p:nvSpPr>
        <p:spPr>
          <a:xfrm>
            <a:off x="827312" y="66146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BC86F8-4195-A629-4C02-4DBC64ED91F7}"/>
              </a:ext>
            </a:extLst>
          </p:cNvPr>
          <p:cNvGrpSpPr/>
          <p:nvPr/>
        </p:nvGrpSpPr>
        <p:grpSpPr>
          <a:xfrm>
            <a:off x="3576847" y="1123125"/>
            <a:ext cx="2871434" cy="5326680"/>
            <a:chOff x="827312" y="905411"/>
            <a:chExt cx="2871434" cy="5326680"/>
          </a:xfrm>
        </p:grpSpPr>
        <p:pic>
          <p:nvPicPr>
            <p:cNvPr id="4" name="Picture 3" descr="A couple of horses stand near each other&#10;&#10;Description automatically generated with medium confidence">
              <a:extLst>
                <a:ext uri="{FF2B5EF4-FFF2-40B4-BE49-F238E27FC236}">
                  <a16:creationId xmlns:a16="http://schemas.microsoft.com/office/drawing/2014/main" id="{8CFB0120-07DF-8B9B-A6D1-A3C9C70EA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312" y="905411"/>
              <a:ext cx="2304361" cy="1682162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28282DE-A6A6-51FB-B854-A22724A52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312" y="4470434"/>
              <a:ext cx="2374590" cy="168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BCB4254B-E43F-3C0B-594E-9721B85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487" y="2641026"/>
              <a:ext cx="2304361" cy="154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41C368F7-CF5B-74F8-6BA3-5DCA23A93757}"/>
                </a:ext>
              </a:extLst>
            </p:cNvPr>
            <p:cNvSpPr/>
            <p:nvPr/>
          </p:nvSpPr>
          <p:spPr>
            <a:xfrm>
              <a:off x="3000708" y="905411"/>
              <a:ext cx="698038" cy="5326680"/>
            </a:xfrm>
            <a:prstGeom prst="rightBrac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FA4836-5734-8F15-2F71-BEB20C35F5B6}"/>
              </a:ext>
            </a:extLst>
          </p:cNvPr>
          <p:cNvGrpSpPr/>
          <p:nvPr/>
        </p:nvGrpSpPr>
        <p:grpSpPr>
          <a:xfrm>
            <a:off x="6613704" y="1876586"/>
            <a:ext cx="5393238" cy="3969043"/>
            <a:chOff x="4495540" y="1974558"/>
            <a:chExt cx="5393238" cy="3969043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D8FE9478-B25E-5849-0DED-482B40F9978D}"/>
                </a:ext>
              </a:extLst>
            </p:cNvPr>
            <p:cNvGraphicFramePr/>
            <p:nvPr/>
          </p:nvGraphicFramePr>
          <p:xfrm>
            <a:off x="4495540" y="2480871"/>
            <a:ext cx="4725179" cy="34627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CBCBFD-3155-4ADC-D190-5AB80BEAEA64}"/>
                </a:ext>
              </a:extLst>
            </p:cNvPr>
            <p:cNvSpPr txBox="1"/>
            <p:nvPr/>
          </p:nvSpPr>
          <p:spPr>
            <a:xfrm>
              <a:off x="4517051" y="1974558"/>
              <a:ext cx="53717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Top 3 concepts by interpretable by design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5461A7-3E9C-AB09-67BB-36EB16EE0A4C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11711A-1EB5-3B97-7B04-D449EFC42399}"/>
              </a:ext>
            </a:extLst>
          </p:cNvPr>
          <p:cNvSpPr txBox="1"/>
          <p:nvPr/>
        </p:nvSpPr>
        <p:spPr>
          <a:xfrm>
            <a:off x="827312" y="661460"/>
            <a:ext cx="632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Drawbacks of having a single interpretable model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5F3C763-F2FD-5872-C4C6-ED7724B90D00}"/>
              </a:ext>
            </a:extLst>
          </p:cNvPr>
          <p:cNvSpPr/>
          <p:nvPr/>
        </p:nvSpPr>
        <p:spPr>
          <a:xfrm rot="10800000">
            <a:off x="3143704" y="2823335"/>
            <a:ext cx="688065" cy="1632186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94A1AFC5-83D6-E0D4-D20B-FC6FAA4BBD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4141686"/>
              </p:ext>
            </p:extLst>
          </p:nvPr>
        </p:nvGraphicFramePr>
        <p:xfrm>
          <a:off x="506468" y="2464970"/>
          <a:ext cx="2821603" cy="2093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96B4976-93A2-26DE-9C5D-0BA3E25F3AAD}"/>
              </a:ext>
            </a:extLst>
          </p:cNvPr>
          <p:cNvSpPr txBox="1"/>
          <p:nvPr/>
        </p:nvSpPr>
        <p:spPr>
          <a:xfrm>
            <a:off x="802364" y="2052948"/>
            <a:ext cx="2740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Top 3 concepts </a:t>
            </a:r>
            <a:r>
              <a:rPr lang="en-US" dirty="0"/>
              <a:t>by experts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B5BA6215-0631-3620-4F97-339BC29CC474}"/>
              </a:ext>
            </a:extLst>
          </p:cNvPr>
          <p:cNvSpPr/>
          <p:nvPr/>
        </p:nvSpPr>
        <p:spPr>
          <a:xfrm rot="10800000">
            <a:off x="3143751" y="4540902"/>
            <a:ext cx="688065" cy="1694578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16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044BCD-F459-260A-09C0-8EC1C5335EED}"/>
              </a:ext>
            </a:extLst>
          </p:cNvPr>
          <p:cNvSpPr txBox="1"/>
          <p:nvPr/>
        </p:nvSpPr>
        <p:spPr>
          <a:xfrm>
            <a:off x="827311" y="-145589"/>
            <a:ext cx="11179631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Local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0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3EDF9-F826-F760-F939-F373AD6B6520}"/>
              </a:ext>
            </a:extLst>
          </p:cNvPr>
          <p:cNvSpPr txBox="1"/>
          <p:nvPr/>
        </p:nvSpPr>
        <p:spPr>
          <a:xfrm>
            <a:off x="827312" y="66146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BC86F8-4195-A629-4C02-4DBC64ED91F7}"/>
              </a:ext>
            </a:extLst>
          </p:cNvPr>
          <p:cNvGrpSpPr/>
          <p:nvPr/>
        </p:nvGrpSpPr>
        <p:grpSpPr>
          <a:xfrm>
            <a:off x="3576847" y="1123125"/>
            <a:ext cx="2871434" cy="5326680"/>
            <a:chOff x="827312" y="905411"/>
            <a:chExt cx="2871434" cy="5326680"/>
          </a:xfrm>
        </p:grpSpPr>
        <p:pic>
          <p:nvPicPr>
            <p:cNvPr id="4" name="Picture 3" descr="A couple of horses stand near each other&#10;&#10;Description automatically generated with medium confidence">
              <a:extLst>
                <a:ext uri="{FF2B5EF4-FFF2-40B4-BE49-F238E27FC236}">
                  <a16:creationId xmlns:a16="http://schemas.microsoft.com/office/drawing/2014/main" id="{8CFB0120-07DF-8B9B-A6D1-A3C9C70EA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312" y="905411"/>
              <a:ext cx="2304361" cy="1682162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28282DE-A6A6-51FB-B854-A22724A52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312" y="4470434"/>
              <a:ext cx="2374590" cy="168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BCB4254B-E43F-3C0B-594E-9721B85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487" y="2641026"/>
              <a:ext cx="2304361" cy="154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41C368F7-CF5B-74F8-6BA3-5DCA23A93757}"/>
                </a:ext>
              </a:extLst>
            </p:cNvPr>
            <p:cNvSpPr/>
            <p:nvPr/>
          </p:nvSpPr>
          <p:spPr>
            <a:xfrm>
              <a:off x="3000708" y="905411"/>
              <a:ext cx="698038" cy="5326680"/>
            </a:xfrm>
            <a:prstGeom prst="rightBrac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FA4836-5734-8F15-2F71-BEB20C35F5B6}"/>
              </a:ext>
            </a:extLst>
          </p:cNvPr>
          <p:cNvGrpSpPr/>
          <p:nvPr/>
        </p:nvGrpSpPr>
        <p:grpSpPr>
          <a:xfrm>
            <a:off x="6613704" y="1876586"/>
            <a:ext cx="5393238" cy="3969043"/>
            <a:chOff x="4495540" y="1974558"/>
            <a:chExt cx="5393238" cy="3969043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D8FE9478-B25E-5849-0DED-482B40F9978D}"/>
                </a:ext>
              </a:extLst>
            </p:cNvPr>
            <p:cNvGraphicFramePr/>
            <p:nvPr/>
          </p:nvGraphicFramePr>
          <p:xfrm>
            <a:off x="4495540" y="2480871"/>
            <a:ext cx="4725179" cy="34627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CBCBFD-3155-4ADC-D190-5AB80BEAEA64}"/>
                </a:ext>
              </a:extLst>
            </p:cNvPr>
            <p:cNvSpPr txBox="1"/>
            <p:nvPr/>
          </p:nvSpPr>
          <p:spPr>
            <a:xfrm>
              <a:off x="4517051" y="1974558"/>
              <a:ext cx="53717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Top 3 concepts by interpretable by design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5461A7-3E9C-AB09-67BB-36EB16EE0A4C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11711A-1EB5-3B97-7B04-D449EFC42399}"/>
              </a:ext>
            </a:extLst>
          </p:cNvPr>
          <p:cNvSpPr txBox="1"/>
          <p:nvPr/>
        </p:nvSpPr>
        <p:spPr>
          <a:xfrm>
            <a:off x="827312" y="661460"/>
            <a:ext cx="632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Drawbacks of having a single interpretable model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5F3C763-F2FD-5872-C4C6-ED7724B90D00}"/>
              </a:ext>
            </a:extLst>
          </p:cNvPr>
          <p:cNvSpPr/>
          <p:nvPr/>
        </p:nvSpPr>
        <p:spPr>
          <a:xfrm rot="10800000">
            <a:off x="3143704" y="2823335"/>
            <a:ext cx="688065" cy="1632186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94A1AFC5-83D6-E0D4-D20B-FC6FAA4BBD54}"/>
              </a:ext>
            </a:extLst>
          </p:cNvPr>
          <p:cNvGraphicFramePr/>
          <p:nvPr/>
        </p:nvGraphicFramePr>
        <p:xfrm>
          <a:off x="506468" y="2464970"/>
          <a:ext cx="2821603" cy="2093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96B4976-93A2-26DE-9C5D-0BA3E25F3AAD}"/>
              </a:ext>
            </a:extLst>
          </p:cNvPr>
          <p:cNvSpPr txBox="1"/>
          <p:nvPr/>
        </p:nvSpPr>
        <p:spPr>
          <a:xfrm>
            <a:off x="802364" y="2052948"/>
            <a:ext cx="2740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Top 3 concepts </a:t>
            </a:r>
            <a:r>
              <a:rPr lang="en-US" dirty="0"/>
              <a:t>by experts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45B762F-FC8C-B55A-E04E-DF475F13C234}"/>
              </a:ext>
            </a:extLst>
          </p:cNvPr>
          <p:cNvGraphicFramePr/>
          <p:nvPr/>
        </p:nvGraphicFramePr>
        <p:xfrm>
          <a:off x="721533" y="4404605"/>
          <a:ext cx="2606538" cy="1927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8" name="Right Brace 17">
            <a:extLst>
              <a:ext uri="{FF2B5EF4-FFF2-40B4-BE49-F238E27FC236}">
                <a16:creationId xmlns:a16="http://schemas.microsoft.com/office/drawing/2014/main" id="{B5BA6215-0631-3620-4F97-339BC29CC474}"/>
              </a:ext>
            </a:extLst>
          </p:cNvPr>
          <p:cNvSpPr/>
          <p:nvPr/>
        </p:nvSpPr>
        <p:spPr>
          <a:xfrm rot="10800000">
            <a:off x="3143751" y="4540902"/>
            <a:ext cx="688065" cy="1694578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39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044BCD-F459-260A-09C0-8EC1C5335EED}"/>
              </a:ext>
            </a:extLst>
          </p:cNvPr>
          <p:cNvSpPr txBox="1"/>
          <p:nvPr/>
        </p:nvSpPr>
        <p:spPr>
          <a:xfrm>
            <a:off x="827311" y="-145589"/>
            <a:ext cx="11179631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Local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000" b="1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3EDF9-F826-F760-F939-F373AD6B6520}"/>
              </a:ext>
            </a:extLst>
          </p:cNvPr>
          <p:cNvSpPr txBox="1"/>
          <p:nvPr/>
        </p:nvSpPr>
        <p:spPr>
          <a:xfrm>
            <a:off x="827312" y="66146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BC86F8-4195-A629-4C02-4DBC64ED91F7}"/>
              </a:ext>
            </a:extLst>
          </p:cNvPr>
          <p:cNvGrpSpPr/>
          <p:nvPr/>
        </p:nvGrpSpPr>
        <p:grpSpPr>
          <a:xfrm>
            <a:off x="3576847" y="1123125"/>
            <a:ext cx="2871434" cy="5326680"/>
            <a:chOff x="827312" y="905411"/>
            <a:chExt cx="2871434" cy="5326680"/>
          </a:xfrm>
        </p:grpSpPr>
        <p:pic>
          <p:nvPicPr>
            <p:cNvPr id="4" name="Picture 3" descr="A couple of horses stand near each other&#10;&#10;Description automatically generated with medium confidence">
              <a:extLst>
                <a:ext uri="{FF2B5EF4-FFF2-40B4-BE49-F238E27FC236}">
                  <a16:creationId xmlns:a16="http://schemas.microsoft.com/office/drawing/2014/main" id="{8CFB0120-07DF-8B9B-A6D1-A3C9C70EA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312" y="905411"/>
              <a:ext cx="2304361" cy="1682162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28282DE-A6A6-51FB-B854-A22724A52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312" y="4470434"/>
              <a:ext cx="2374590" cy="168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BCB4254B-E43F-3C0B-594E-9721B853C2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487" y="2641026"/>
              <a:ext cx="2304361" cy="154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41C368F7-CF5B-74F8-6BA3-5DCA23A93757}"/>
                </a:ext>
              </a:extLst>
            </p:cNvPr>
            <p:cNvSpPr/>
            <p:nvPr/>
          </p:nvSpPr>
          <p:spPr>
            <a:xfrm>
              <a:off x="3000708" y="905411"/>
              <a:ext cx="698038" cy="5326680"/>
            </a:xfrm>
            <a:prstGeom prst="rightBrac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FA4836-5734-8F15-2F71-BEB20C35F5B6}"/>
              </a:ext>
            </a:extLst>
          </p:cNvPr>
          <p:cNvGrpSpPr/>
          <p:nvPr/>
        </p:nvGrpSpPr>
        <p:grpSpPr>
          <a:xfrm>
            <a:off x="6613704" y="1876586"/>
            <a:ext cx="5393238" cy="3969043"/>
            <a:chOff x="4495540" y="1974558"/>
            <a:chExt cx="5393238" cy="3969043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D8FE9478-B25E-5849-0DED-482B40F9978D}"/>
                </a:ext>
              </a:extLst>
            </p:cNvPr>
            <p:cNvGraphicFramePr/>
            <p:nvPr/>
          </p:nvGraphicFramePr>
          <p:xfrm>
            <a:off x="4495540" y="2480871"/>
            <a:ext cx="4725179" cy="34627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CBCBFD-3155-4ADC-D190-5AB80BEAEA64}"/>
                </a:ext>
              </a:extLst>
            </p:cNvPr>
            <p:cNvSpPr txBox="1"/>
            <p:nvPr/>
          </p:nvSpPr>
          <p:spPr>
            <a:xfrm>
              <a:off x="4517051" y="1974558"/>
              <a:ext cx="53717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Top 3 concepts by interpretable by design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5461A7-3E9C-AB09-67BB-36EB16EE0A4C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11711A-1EB5-3B97-7B04-D449EFC42399}"/>
              </a:ext>
            </a:extLst>
          </p:cNvPr>
          <p:cNvSpPr txBox="1"/>
          <p:nvPr/>
        </p:nvSpPr>
        <p:spPr>
          <a:xfrm>
            <a:off x="827312" y="661460"/>
            <a:ext cx="632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Drawbacks of having a single interpretable model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5F3C763-F2FD-5872-C4C6-ED7724B90D00}"/>
              </a:ext>
            </a:extLst>
          </p:cNvPr>
          <p:cNvSpPr/>
          <p:nvPr/>
        </p:nvSpPr>
        <p:spPr>
          <a:xfrm rot="10800000">
            <a:off x="3143704" y="2823335"/>
            <a:ext cx="688065" cy="1632186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94A1AFC5-83D6-E0D4-D20B-FC6FAA4BBD54}"/>
              </a:ext>
            </a:extLst>
          </p:cNvPr>
          <p:cNvGraphicFramePr/>
          <p:nvPr/>
        </p:nvGraphicFramePr>
        <p:xfrm>
          <a:off x="506468" y="2464970"/>
          <a:ext cx="2821603" cy="2093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45B762F-FC8C-B55A-E04E-DF475F13C234}"/>
              </a:ext>
            </a:extLst>
          </p:cNvPr>
          <p:cNvGraphicFramePr/>
          <p:nvPr/>
        </p:nvGraphicFramePr>
        <p:xfrm>
          <a:off x="721533" y="4404605"/>
          <a:ext cx="2606538" cy="1927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8" name="Right Brace 17">
            <a:extLst>
              <a:ext uri="{FF2B5EF4-FFF2-40B4-BE49-F238E27FC236}">
                <a16:creationId xmlns:a16="http://schemas.microsoft.com/office/drawing/2014/main" id="{B5BA6215-0631-3620-4F97-339BC29CC474}"/>
              </a:ext>
            </a:extLst>
          </p:cNvPr>
          <p:cNvSpPr/>
          <p:nvPr/>
        </p:nvSpPr>
        <p:spPr>
          <a:xfrm rot="10800000">
            <a:off x="3143751" y="4540902"/>
            <a:ext cx="688065" cy="1694578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970434-D313-EF42-1E1D-46073223DDB7}"/>
              </a:ext>
            </a:extLst>
          </p:cNvPr>
          <p:cNvSpPr/>
          <p:nvPr/>
        </p:nvSpPr>
        <p:spPr>
          <a:xfrm>
            <a:off x="802364" y="2939143"/>
            <a:ext cx="950236" cy="48985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EDF6AB-FE62-D156-9BB5-1FC09E8C004B}"/>
              </a:ext>
            </a:extLst>
          </p:cNvPr>
          <p:cNvSpPr/>
          <p:nvPr/>
        </p:nvSpPr>
        <p:spPr>
          <a:xfrm>
            <a:off x="919677" y="4801161"/>
            <a:ext cx="950236" cy="48985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72EF3F-7305-1B67-3803-0FC9AC40C5DF}"/>
              </a:ext>
            </a:extLst>
          </p:cNvPr>
          <p:cNvSpPr/>
          <p:nvPr/>
        </p:nvSpPr>
        <p:spPr>
          <a:xfrm>
            <a:off x="940407" y="5529229"/>
            <a:ext cx="950236" cy="48985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6D441237-298D-C4D0-91D9-A58ACC64992F}"/>
              </a:ext>
            </a:extLst>
          </p:cNvPr>
          <p:cNvSpPr/>
          <p:nvPr/>
        </p:nvSpPr>
        <p:spPr>
          <a:xfrm>
            <a:off x="93490" y="1352768"/>
            <a:ext cx="2259927" cy="1160904"/>
          </a:xfrm>
          <a:prstGeom prst="wedgeRoundRectCallout">
            <a:avLst>
              <a:gd name="adj1" fmla="val -2047"/>
              <a:gd name="adj2" fmla="val 76223"/>
              <a:gd name="adj3" fmla="val 16667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Concepts not captured by a single model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098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28BCBFF-9C91-CD05-4307-7A01DDFC32D2}"/>
              </a:ext>
            </a:extLst>
          </p:cNvPr>
          <p:cNvSpPr/>
          <p:nvPr/>
        </p:nvSpPr>
        <p:spPr>
          <a:xfrm>
            <a:off x="2302327" y="1491343"/>
            <a:ext cx="2481942" cy="234042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Concepts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B4EC7F-F208-1551-9924-FF5A121C798C}"/>
              </a:ext>
            </a:extLst>
          </p:cNvPr>
          <p:cNvSpPr txBox="1"/>
          <p:nvPr/>
        </p:nvSpPr>
        <p:spPr>
          <a:xfrm>
            <a:off x="827312" y="-145589"/>
            <a:ext cx="5431972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TL;DR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B7A12C1-D670-6D83-E94D-1A16593E014A}"/>
              </a:ext>
            </a:extLst>
          </p:cNvPr>
          <p:cNvSpPr/>
          <p:nvPr/>
        </p:nvSpPr>
        <p:spPr>
          <a:xfrm>
            <a:off x="413658" y="1491343"/>
            <a:ext cx="2481942" cy="2340428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Post-hoc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9066BE-4B98-631A-E1BE-8F9B09AFAAE4}"/>
              </a:ext>
            </a:extLst>
          </p:cNvPr>
          <p:cNvSpPr/>
          <p:nvPr/>
        </p:nvSpPr>
        <p:spPr>
          <a:xfrm>
            <a:off x="1496785" y="2873828"/>
            <a:ext cx="2481942" cy="234042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Local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C124E-5E9F-110D-F431-7500A4173D37}"/>
              </a:ext>
            </a:extLst>
          </p:cNvPr>
          <p:cNvSpPr txBox="1"/>
          <p:nvPr/>
        </p:nvSpPr>
        <p:spPr>
          <a:xfrm>
            <a:off x="5061854" y="2138337"/>
            <a:ext cx="6400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solve this problem using </a:t>
            </a:r>
            <a:r>
              <a:rPr lang="en-US" sz="3600" dirty="0"/>
              <a:t>Mixture of experts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3958851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268C53-2BA7-E3C1-5EE5-8BAABB350F1B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Route, Interpret, Repeat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0E95D-1607-50F2-52A6-D89659E2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678" y="1324429"/>
            <a:ext cx="419100" cy="50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6108BD-0618-4F44-F150-C95CE1696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172" y="1476829"/>
            <a:ext cx="304800" cy="20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5BC53-5906-87D1-F67E-304A12841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123" y="1324429"/>
            <a:ext cx="393700" cy="5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46EDB1-A345-90AB-74F3-EA02C7BD2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561" y="1270908"/>
            <a:ext cx="393700" cy="50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E2B7B-0865-EB84-56D1-2FC0ABBDE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300" y="1519466"/>
            <a:ext cx="469900" cy="6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8EC21C-F9A0-365E-3E95-DB72737D2C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049" y="1270908"/>
            <a:ext cx="419100" cy="520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FCC633-EAF5-B1E7-B134-1C445A5A89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5292" y="1159329"/>
            <a:ext cx="444500" cy="520700"/>
          </a:xfrm>
          <a:prstGeom prst="rect">
            <a:avLst/>
          </a:prstGeom>
        </p:spPr>
      </p:pic>
      <p:pic>
        <p:nvPicPr>
          <p:cNvPr id="15" name="Picture 14" descr="A bird flying over water&#10;&#10;Description automatically generated with low confidence">
            <a:extLst>
              <a:ext uri="{FF2B5EF4-FFF2-40B4-BE49-F238E27FC236}">
                <a16:creationId xmlns:a16="http://schemas.microsoft.com/office/drawing/2014/main" id="{01400D36-05F0-8F27-9051-F1A3C4AB5D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4405" y="1981371"/>
            <a:ext cx="936786" cy="971160"/>
          </a:xfrm>
          <a:prstGeom prst="rect">
            <a:avLst/>
          </a:prstGeom>
        </p:spPr>
      </p:pic>
      <p:pic>
        <p:nvPicPr>
          <p:cNvPr id="16" name="Picture 15" descr="A duck in the grass&#10;&#10;Description automatically generated with medium confidence">
            <a:extLst>
              <a:ext uri="{FF2B5EF4-FFF2-40B4-BE49-F238E27FC236}">
                <a16:creationId xmlns:a16="http://schemas.microsoft.com/office/drawing/2014/main" id="{0BD4FA21-FE22-3353-C1CF-DE996F9B21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4405" y="3026701"/>
            <a:ext cx="971161" cy="971161"/>
          </a:xfrm>
          <a:prstGeom prst="rect">
            <a:avLst/>
          </a:prstGeom>
        </p:spPr>
      </p:pic>
      <p:pic>
        <p:nvPicPr>
          <p:cNvPr id="17" name="Picture 16" descr="A blue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C4D37DC2-AE9F-1CAA-0B6E-BD6288C5E4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4410" y="3997862"/>
            <a:ext cx="971156" cy="971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F61148-221F-EE05-53FC-1B8636833D20}"/>
              </a:ext>
            </a:extLst>
          </p:cNvPr>
          <p:cNvCxnSpPr>
            <a:cxnSpLocks/>
          </p:cNvCxnSpPr>
          <p:nvPr/>
        </p:nvCxnSpPr>
        <p:spPr>
          <a:xfrm>
            <a:off x="3694166" y="908161"/>
            <a:ext cx="0" cy="4697981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8DA6CF-6F62-0EA7-6203-993D82A0ED17}"/>
              </a:ext>
            </a:extLst>
          </p:cNvPr>
          <p:cNvCxnSpPr>
            <a:cxnSpLocks/>
          </p:cNvCxnSpPr>
          <p:nvPr/>
        </p:nvCxnSpPr>
        <p:spPr>
          <a:xfrm>
            <a:off x="5141965" y="908161"/>
            <a:ext cx="0" cy="4697981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0AC1958-B36A-AC30-A46B-5B563BD996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9093" y="1972835"/>
            <a:ext cx="1120530" cy="1074699"/>
          </a:xfrm>
          <a:prstGeom prst="rect">
            <a:avLst/>
          </a:prstGeom>
        </p:spPr>
      </p:pic>
      <p:pic>
        <p:nvPicPr>
          <p:cNvPr id="22" name="Picture 21" descr="A black and yellow bird&#10;&#10;Description automatically generated with medium confidence">
            <a:extLst>
              <a:ext uri="{FF2B5EF4-FFF2-40B4-BE49-F238E27FC236}">
                <a16:creationId xmlns:a16="http://schemas.microsoft.com/office/drawing/2014/main" id="{BE68B5EC-3DBF-C664-C36E-49E3D012AF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09100" y="3026701"/>
            <a:ext cx="1120523" cy="1025993"/>
          </a:xfrm>
          <a:prstGeom prst="rect">
            <a:avLst/>
          </a:prstGeom>
        </p:spPr>
      </p:pic>
      <p:pic>
        <p:nvPicPr>
          <p:cNvPr id="23" name="Picture 22" descr="A bird on a stick&#10;&#10;Description automatically generated with medium confidence">
            <a:extLst>
              <a:ext uri="{FF2B5EF4-FFF2-40B4-BE49-F238E27FC236}">
                <a16:creationId xmlns:a16="http://schemas.microsoft.com/office/drawing/2014/main" id="{04A676B3-30D8-FCA3-9278-D86AC106A3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09103" y="4052694"/>
            <a:ext cx="1120520" cy="956496"/>
          </a:xfrm>
          <a:prstGeom prst="rect">
            <a:avLst/>
          </a:prstGeom>
        </p:spPr>
      </p:pic>
      <p:pic>
        <p:nvPicPr>
          <p:cNvPr id="24" name="Picture 23" descr="A bird on a stick&#10;&#10;Description automatically generated with medium confidence">
            <a:extLst>
              <a:ext uri="{FF2B5EF4-FFF2-40B4-BE49-F238E27FC236}">
                <a16:creationId xmlns:a16="http://schemas.microsoft.com/office/drawing/2014/main" id="{142CA529-5D50-5361-32A7-CA1F752641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83857" y="1932468"/>
            <a:ext cx="997483" cy="1051960"/>
          </a:xfrm>
          <a:prstGeom prst="rect">
            <a:avLst/>
          </a:prstGeom>
        </p:spPr>
      </p:pic>
      <p:pic>
        <p:nvPicPr>
          <p:cNvPr id="25" name="Picture 24" descr="A bird sitting on a branch&#10;&#10;Description automatically generated">
            <a:extLst>
              <a:ext uri="{FF2B5EF4-FFF2-40B4-BE49-F238E27FC236}">
                <a16:creationId xmlns:a16="http://schemas.microsoft.com/office/drawing/2014/main" id="{AE37AA6D-5DE1-4A83-8053-201FF76016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83857" y="2984428"/>
            <a:ext cx="983838" cy="1027098"/>
          </a:xfrm>
          <a:prstGeom prst="rect">
            <a:avLst/>
          </a:prstGeom>
        </p:spPr>
      </p:pic>
      <p:pic>
        <p:nvPicPr>
          <p:cNvPr id="26" name="Picture 25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12569EE3-125F-B63A-9E84-56F76D54567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57944" y="4011526"/>
            <a:ext cx="1053024" cy="95749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9D872BB-ECA2-E8EE-8186-2DCCE5BC5C65}"/>
              </a:ext>
            </a:extLst>
          </p:cNvPr>
          <p:cNvCxnSpPr>
            <a:cxnSpLocks/>
          </p:cNvCxnSpPr>
          <p:nvPr/>
        </p:nvCxnSpPr>
        <p:spPr>
          <a:xfrm>
            <a:off x="6959880" y="908161"/>
            <a:ext cx="0" cy="4697981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186E844-BE6D-2ECA-3299-7634B62BEC74}"/>
              </a:ext>
            </a:extLst>
          </p:cNvPr>
          <p:cNvCxnSpPr>
            <a:cxnSpLocks/>
          </p:cNvCxnSpPr>
          <p:nvPr/>
        </p:nvCxnSpPr>
        <p:spPr>
          <a:xfrm>
            <a:off x="8919308" y="839217"/>
            <a:ext cx="0" cy="4835867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D86CC06F-58DE-73BE-0111-AE33D8CF383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06223" y="2943422"/>
            <a:ext cx="971155" cy="971155"/>
          </a:xfrm>
          <a:prstGeom prst="rect">
            <a:avLst/>
          </a:prstGeom>
        </p:spPr>
      </p:pic>
      <p:pic>
        <p:nvPicPr>
          <p:cNvPr id="31" name="Picture 30" descr="A bird with a yellow beak&#10;&#10;Description automatically generated with low confidence">
            <a:extLst>
              <a:ext uri="{FF2B5EF4-FFF2-40B4-BE49-F238E27FC236}">
                <a16:creationId xmlns:a16="http://schemas.microsoft.com/office/drawing/2014/main" id="{FC44DE69-ECA6-E5AB-209B-D938BA11CB6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06222" y="3954376"/>
            <a:ext cx="971155" cy="971155"/>
          </a:xfrm>
          <a:prstGeom prst="rect">
            <a:avLst/>
          </a:prstGeom>
        </p:spPr>
      </p:pic>
      <p:pic>
        <p:nvPicPr>
          <p:cNvPr id="32" name="Picture 3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8A799D05-4888-557A-6261-16334D72F35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91964" y="1932468"/>
            <a:ext cx="971155" cy="97115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E2080E1-2326-AA66-31B7-36DFE82206F1}"/>
              </a:ext>
            </a:extLst>
          </p:cNvPr>
          <p:cNvSpPr txBox="1"/>
          <p:nvPr/>
        </p:nvSpPr>
        <p:spPr>
          <a:xfrm>
            <a:off x="10171639" y="6281058"/>
            <a:ext cx="202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as the # iterations</a:t>
            </a:r>
          </a:p>
        </p:txBody>
      </p:sp>
    </p:spTree>
    <p:extLst>
      <p:ext uri="{BB962C8B-B14F-4D97-AF65-F5344CB8AC3E}">
        <p14:creationId xmlns:p14="http://schemas.microsoft.com/office/powerpoint/2010/main" val="1786785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30E95D-1607-50F2-52A6-D89659E2A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77" y="2834871"/>
            <a:ext cx="631644" cy="765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5BC53-5906-87D1-F67E-304A12841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248" y="3632058"/>
            <a:ext cx="597382" cy="770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46EDB1-A345-90AB-74F3-EA02C7BD2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323" y="2846576"/>
            <a:ext cx="609806" cy="786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E2B7B-0865-EB84-56D1-2FC0ABBDE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009" y="2272745"/>
            <a:ext cx="469900" cy="6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8EC21C-F9A0-365E-3E95-DB72737D2C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9111" y="1691750"/>
            <a:ext cx="609805" cy="757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FCC633-EAF5-B1E7-B134-1C445A5A89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2448" y="429928"/>
            <a:ext cx="609804" cy="71434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B45D083-FF91-F150-790D-AFD0390093C2}"/>
              </a:ext>
            </a:extLst>
          </p:cNvPr>
          <p:cNvGrpSpPr/>
          <p:nvPr/>
        </p:nvGrpSpPr>
        <p:grpSpPr>
          <a:xfrm>
            <a:off x="2837157" y="4520651"/>
            <a:ext cx="862093" cy="1976190"/>
            <a:chOff x="2464405" y="1981371"/>
            <a:chExt cx="971161" cy="2987647"/>
          </a:xfrm>
        </p:grpSpPr>
        <p:pic>
          <p:nvPicPr>
            <p:cNvPr id="15" name="Picture 14" descr="A bird flying over water&#10;&#10;Description automatically generated with low confidence">
              <a:extLst>
                <a:ext uri="{FF2B5EF4-FFF2-40B4-BE49-F238E27FC236}">
                  <a16:creationId xmlns:a16="http://schemas.microsoft.com/office/drawing/2014/main" id="{01400D36-05F0-8F27-9051-F1A3C4AB5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64405" y="1981371"/>
              <a:ext cx="936786" cy="971160"/>
            </a:xfrm>
            <a:prstGeom prst="rect">
              <a:avLst/>
            </a:prstGeom>
          </p:spPr>
        </p:pic>
        <p:pic>
          <p:nvPicPr>
            <p:cNvPr id="16" name="Picture 15" descr="A duck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0BD4FA21-FE22-3353-C1CF-DE996F9B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64405" y="3026701"/>
              <a:ext cx="971161" cy="971161"/>
            </a:xfrm>
            <a:prstGeom prst="rect">
              <a:avLst/>
            </a:prstGeom>
          </p:spPr>
        </p:pic>
        <p:pic>
          <p:nvPicPr>
            <p:cNvPr id="17" name="Picture 16" descr="A blue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4D37DC2-AE9F-1CAA-0B6E-BD6288C5E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64410" y="3997862"/>
              <a:ext cx="971156" cy="97115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065224-39CF-51E0-97A4-53593F2F8690}"/>
              </a:ext>
            </a:extLst>
          </p:cNvPr>
          <p:cNvGrpSpPr/>
          <p:nvPr/>
        </p:nvGrpSpPr>
        <p:grpSpPr>
          <a:xfrm>
            <a:off x="4891550" y="3758391"/>
            <a:ext cx="831579" cy="1973916"/>
            <a:chOff x="3809093" y="1972835"/>
            <a:chExt cx="1120530" cy="30363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AC1958-B36A-AC30-A46B-5B563BD99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09093" y="1972835"/>
              <a:ext cx="1120530" cy="1074699"/>
            </a:xfrm>
            <a:prstGeom prst="rect">
              <a:avLst/>
            </a:prstGeom>
          </p:spPr>
        </p:pic>
        <p:pic>
          <p:nvPicPr>
            <p:cNvPr id="22" name="Picture 21" descr="A black and yellow bird&#10;&#10;Description automatically generated with medium confidence">
              <a:extLst>
                <a:ext uri="{FF2B5EF4-FFF2-40B4-BE49-F238E27FC236}">
                  <a16:creationId xmlns:a16="http://schemas.microsoft.com/office/drawing/2014/main" id="{BE68B5EC-3DBF-C664-C36E-49E3D012A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09100" y="3026701"/>
              <a:ext cx="1120523" cy="1025993"/>
            </a:xfrm>
            <a:prstGeom prst="rect">
              <a:avLst/>
            </a:prstGeom>
          </p:spPr>
        </p:pic>
        <p:pic>
          <p:nvPicPr>
            <p:cNvPr id="23" name="Picture 22" descr="A bird on a stick&#10;&#10;Description automatically generated with medium confidence">
              <a:extLst>
                <a:ext uri="{FF2B5EF4-FFF2-40B4-BE49-F238E27FC236}">
                  <a16:creationId xmlns:a16="http://schemas.microsoft.com/office/drawing/2014/main" id="{04A676B3-30D8-FCA3-9278-D86AC106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809103" y="4052694"/>
              <a:ext cx="1120520" cy="95649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3D1B04-88C0-C33E-6013-C20BEDCF23F7}"/>
              </a:ext>
            </a:extLst>
          </p:cNvPr>
          <p:cNvGrpSpPr/>
          <p:nvPr/>
        </p:nvGrpSpPr>
        <p:grpSpPr>
          <a:xfrm>
            <a:off x="8430680" y="2586803"/>
            <a:ext cx="831572" cy="2150056"/>
            <a:chOff x="7557944" y="1932468"/>
            <a:chExt cx="1053024" cy="3132082"/>
          </a:xfrm>
        </p:grpSpPr>
        <p:pic>
          <p:nvPicPr>
            <p:cNvPr id="24" name="Picture 23" descr="A bird on a stick&#10;&#10;Description automatically generated with medium confidence">
              <a:extLst>
                <a:ext uri="{FF2B5EF4-FFF2-40B4-BE49-F238E27FC236}">
                  <a16:creationId xmlns:a16="http://schemas.microsoft.com/office/drawing/2014/main" id="{142CA529-5D50-5361-32A7-CA1F7526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83857" y="1932468"/>
              <a:ext cx="997483" cy="1051960"/>
            </a:xfrm>
            <a:prstGeom prst="rect">
              <a:avLst/>
            </a:prstGeom>
          </p:spPr>
        </p:pic>
        <p:pic>
          <p:nvPicPr>
            <p:cNvPr id="25" name="Picture 24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AE37AA6D-5DE1-4A83-8053-201FF7601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83857" y="2984428"/>
              <a:ext cx="983838" cy="1027098"/>
            </a:xfrm>
            <a:prstGeom prst="rect">
              <a:avLst/>
            </a:prstGeom>
          </p:spPr>
        </p:pic>
        <p:pic>
          <p:nvPicPr>
            <p:cNvPr id="26" name="Picture 25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12569EE3-125F-B63A-9E84-56F76D545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57944" y="4011526"/>
              <a:ext cx="1053024" cy="105302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FE52CF-D669-84C2-6547-5A0C9D8AFA55}"/>
              </a:ext>
            </a:extLst>
          </p:cNvPr>
          <p:cNvGrpSpPr/>
          <p:nvPr/>
        </p:nvGrpSpPr>
        <p:grpSpPr>
          <a:xfrm>
            <a:off x="9418652" y="378158"/>
            <a:ext cx="2482681" cy="766112"/>
            <a:chOff x="9391964" y="1932466"/>
            <a:chExt cx="2941981" cy="971157"/>
          </a:xfrm>
        </p:grpSpPr>
        <p:pic>
          <p:nvPicPr>
            <p:cNvPr id="30" name="Picture 29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D86CC06F-58DE-73BE-0111-AE33D8CF3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377377" y="1932467"/>
              <a:ext cx="971155" cy="971155"/>
            </a:xfrm>
            <a:prstGeom prst="rect">
              <a:avLst/>
            </a:prstGeom>
          </p:spPr>
        </p:pic>
        <p:pic>
          <p:nvPicPr>
            <p:cNvPr id="31" name="Picture 30" descr="A bird with a yellow beak&#10;&#10;Description automatically generated with low confidence">
              <a:extLst>
                <a:ext uri="{FF2B5EF4-FFF2-40B4-BE49-F238E27FC236}">
                  <a16:creationId xmlns:a16="http://schemas.microsoft.com/office/drawing/2014/main" id="{FC44DE69-ECA6-E5AB-209B-D938BA11C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362790" y="1932466"/>
              <a:ext cx="971155" cy="971155"/>
            </a:xfrm>
            <a:prstGeom prst="rect">
              <a:avLst/>
            </a:prstGeom>
          </p:spPr>
        </p:pic>
        <p:pic>
          <p:nvPicPr>
            <p:cNvPr id="32" name="Picture 31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A799D05-4888-557A-6261-16334D72F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391964" y="1932468"/>
              <a:ext cx="971155" cy="971155"/>
            </a:xfrm>
            <a:prstGeom prst="rect">
              <a:avLst/>
            </a:prstGeom>
          </p:spPr>
        </p:pic>
      </p:grpSp>
      <p:sp>
        <p:nvSpPr>
          <p:cNvPr id="13" name="Up Arrow 12">
            <a:extLst>
              <a:ext uri="{FF2B5EF4-FFF2-40B4-BE49-F238E27FC236}">
                <a16:creationId xmlns:a16="http://schemas.microsoft.com/office/drawing/2014/main" id="{12AFEA8B-68AF-B8DE-579F-3DAB1975F8BB}"/>
              </a:ext>
            </a:extLst>
          </p:cNvPr>
          <p:cNvSpPr/>
          <p:nvPr/>
        </p:nvSpPr>
        <p:spPr>
          <a:xfrm rot="3657582">
            <a:off x="2125042" y="2509844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146C8FAA-C649-3455-324A-7BB54C0ECA93}"/>
              </a:ext>
            </a:extLst>
          </p:cNvPr>
          <p:cNvSpPr/>
          <p:nvPr/>
        </p:nvSpPr>
        <p:spPr>
          <a:xfrm rot="7161611">
            <a:off x="2125042" y="3294945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751B04-6F48-BAF7-7787-0A2688AA76F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58930" y="2272746"/>
            <a:ext cx="609806" cy="762258"/>
          </a:xfrm>
          <a:prstGeom prst="rect">
            <a:avLst/>
          </a:prstGeom>
        </p:spPr>
      </p:pic>
      <p:sp>
        <p:nvSpPr>
          <p:cNvPr id="34" name="Up Arrow 33">
            <a:extLst>
              <a:ext uri="{FF2B5EF4-FFF2-40B4-BE49-F238E27FC236}">
                <a16:creationId xmlns:a16="http://schemas.microsoft.com/office/drawing/2014/main" id="{F62C4154-C2F9-8ED4-B176-5C67954C1E8F}"/>
              </a:ext>
            </a:extLst>
          </p:cNvPr>
          <p:cNvSpPr/>
          <p:nvPr/>
        </p:nvSpPr>
        <p:spPr>
          <a:xfrm rot="3657582">
            <a:off x="4107992" y="1687489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C145C29E-7205-1F10-C00C-0AA309EF6779}"/>
              </a:ext>
            </a:extLst>
          </p:cNvPr>
          <p:cNvSpPr/>
          <p:nvPr/>
        </p:nvSpPr>
        <p:spPr>
          <a:xfrm rot="7161611">
            <a:off x="4117579" y="2499689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40391B4-C6CD-7921-BD43-A64F4BA7C16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29538" y="1459135"/>
            <a:ext cx="631644" cy="7656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9BC5A8C-939B-745F-2E84-26C75C70CE19}"/>
              </a:ext>
            </a:extLst>
          </p:cNvPr>
          <p:cNvSpPr txBox="1"/>
          <p:nvPr/>
        </p:nvSpPr>
        <p:spPr>
          <a:xfrm>
            <a:off x="10171639" y="6281058"/>
            <a:ext cx="202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as the # iterations</a:t>
            </a:r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5E864282-A770-ADF5-864B-980DA8E3998D}"/>
              </a:ext>
            </a:extLst>
          </p:cNvPr>
          <p:cNvSpPr/>
          <p:nvPr/>
        </p:nvSpPr>
        <p:spPr>
          <a:xfrm rot="3657582">
            <a:off x="7680626" y="574073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1E2E82C2-7A1E-AA38-1014-77280367D5FE}"/>
              </a:ext>
            </a:extLst>
          </p:cNvPr>
          <p:cNvSpPr/>
          <p:nvPr/>
        </p:nvSpPr>
        <p:spPr>
          <a:xfrm rot="7161611">
            <a:off x="7675636" y="1365989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669B60-695D-846B-1E0B-EDE0F8B45E90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Route, Interpret, Repeat</a:t>
            </a:r>
          </a:p>
        </p:txBody>
      </p:sp>
    </p:spTree>
    <p:extLst>
      <p:ext uri="{BB962C8B-B14F-4D97-AF65-F5344CB8AC3E}">
        <p14:creationId xmlns:p14="http://schemas.microsoft.com/office/powerpoint/2010/main" val="1676810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30E95D-1607-50F2-52A6-D89659E2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77" y="2834871"/>
            <a:ext cx="631644" cy="765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5BC53-5906-87D1-F67E-304A12841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248" y="3632058"/>
            <a:ext cx="597382" cy="770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46EDB1-A345-90AB-74F3-EA02C7BD2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323" y="2846576"/>
            <a:ext cx="609806" cy="786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E2B7B-0865-EB84-56D1-2FC0ABBDE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009" y="2272745"/>
            <a:ext cx="469900" cy="6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8EC21C-F9A0-365E-3E95-DB72737D2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9111" y="1691750"/>
            <a:ext cx="609805" cy="757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FCC633-EAF5-B1E7-B134-1C445A5A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2448" y="429928"/>
            <a:ext cx="609804" cy="71434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B45D083-FF91-F150-790D-AFD0390093C2}"/>
              </a:ext>
            </a:extLst>
          </p:cNvPr>
          <p:cNvGrpSpPr/>
          <p:nvPr/>
        </p:nvGrpSpPr>
        <p:grpSpPr>
          <a:xfrm>
            <a:off x="2837157" y="4520651"/>
            <a:ext cx="862093" cy="1976190"/>
            <a:chOff x="2464405" y="1981371"/>
            <a:chExt cx="971161" cy="2987647"/>
          </a:xfrm>
        </p:grpSpPr>
        <p:pic>
          <p:nvPicPr>
            <p:cNvPr id="15" name="Picture 14" descr="A bird flying over water&#10;&#10;Description automatically generated with low confidence">
              <a:extLst>
                <a:ext uri="{FF2B5EF4-FFF2-40B4-BE49-F238E27FC236}">
                  <a16:creationId xmlns:a16="http://schemas.microsoft.com/office/drawing/2014/main" id="{01400D36-05F0-8F27-9051-F1A3C4AB5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64405" y="1981371"/>
              <a:ext cx="936786" cy="971160"/>
            </a:xfrm>
            <a:prstGeom prst="rect">
              <a:avLst/>
            </a:prstGeom>
          </p:spPr>
        </p:pic>
        <p:pic>
          <p:nvPicPr>
            <p:cNvPr id="16" name="Picture 15" descr="A duck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0BD4FA21-FE22-3353-C1CF-DE996F9B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64405" y="3026701"/>
              <a:ext cx="971161" cy="971161"/>
            </a:xfrm>
            <a:prstGeom prst="rect">
              <a:avLst/>
            </a:prstGeom>
          </p:spPr>
        </p:pic>
        <p:pic>
          <p:nvPicPr>
            <p:cNvPr id="17" name="Picture 16" descr="A blue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4D37DC2-AE9F-1CAA-0B6E-BD6288C5E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64410" y="3997862"/>
              <a:ext cx="971156" cy="97115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065224-39CF-51E0-97A4-53593F2F8690}"/>
              </a:ext>
            </a:extLst>
          </p:cNvPr>
          <p:cNvGrpSpPr/>
          <p:nvPr/>
        </p:nvGrpSpPr>
        <p:grpSpPr>
          <a:xfrm>
            <a:off x="4891550" y="3758391"/>
            <a:ext cx="831579" cy="1973916"/>
            <a:chOff x="3809093" y="1972835"/>
            <a:chExt cx="1120530" cy="30363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AC1958-B36A-AC30-A46B-5B563BD99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09093" y="1972835"/>
              <a:ext cx="1120530" cy="1074699"/>
            </a:xfrm>
            <a:prstGeom prst="rect">
              <a:avLst/>
            </a:prstGeom>
          </p:spPr>
        </p:pic>
        <p:pic>
          <p:nvPicPr>
            <p:cNvPr id="22" name="Picture 21" descr="A black and yellow bird&#10;&#10;Description automatically generated with medium confidence">
              <a:extLst>
                <a:ext uri="{FF2B5EF4-FFF2-40B4-BE49-F238E27FC236}">
                  <a16:creationId xmlns:a16="http://schemas.microsoft.com/office/drawing/2014/main" id="{BE68B5EC-3DBF-C664-C36E-49E3D012A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09100" y="3026701"/>
              <a:ext cx="1120523" cy="1025993"/>
            </a:xfrm>
            <a:prstGeom prst="rect">
              <a:avLst/>
            </a:prstGeom>
          </p:spPr>
        </p:pic>
        <p:pic>
          <p:nvPicPr>
            <p:cNvPr id="23" name="Picture 22" descr="A bird on a stick&#10;&#10;Description automatically generated with medium confidence">
              <a:extLst>
                <a:ext uri="{FF2B5EF4-FFF2-40B4-BE49-F238E27FC236}">
                  <a16:creationId xmlns:a16="http://schemas.microsoft.com/office/drawing/2014/main" id="{04A676B3-30D8-FCA3-9278-D86AC106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09103" y="4052694"/>
              <a:ext cx="1120520" cy="95649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3D1B04-88C0-C33E-6013-C20BEDCF23F7}"/>
              </a:ext>
            </a:extLst>
          </p:cNvPr>
          <p:cNvGrpSpPr/>
          <p:nvPr/>
        </p:nvGrpSpPr>
        <p:grpSpPr>
          <a:xfrm>
            <a:off x="8430680" y="2586803"/>
            <a:ext cx="831572" cy="2150056"/>
            <a:chOff x="7557944" y="1932468"/>
            <a:chExt cx="1053024" cy="3132082"/>
          </a:xfrm>
        </p:grpSpPr>
        <p:pic>
          <p:nvPicPr>
            <p:cNvPr id="24" name="Picture 23" descr="A bird on a stick&#10;&#10;Description automatically generated with medium confidence">
              <a:extLst>
                <a:ext uri="{FF2B5EF4-FFF2-40B4-BE49-F238E27FC236}">
                  <a16:creationId xmlns:a16="http://schemas.microsoft.com/office/drawing/2014/main" id="{142CA529-5D50-5361-32A7-CA1F7526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83857" y="1932468"/>
              <a:ext cx="997483" cy="1051960"/>
            </a:xfrm>
            <a:prstGeom prst="rect">
              <a:avLst/>
            </a:prstGeom>
          </p:spPr>
        </p:pic>
        <p:pic>
          <p:nvPicPr>
            <p:cNvPr id="25" name="Picture 24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AE37AA6D-5DE1-4A83-8053-201FF7601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83857" y="2984428"/>
              <a:ext cx="983838" cy="1027098"/>
            </a:xfrm>
            <a:prstGeom prst="rect">
              <a:avLst/>
            </a:prstGeom>
          </p:spPr>
        </p:pic>
        <p:pic>
          <p:nvPicPr>
            <p:cNvPr id="26" name="Picture 25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12569EE3-125F-B63A-9E84-56F76D545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57944" y="4011526"/>
              <a:ext cx="1053024" cy="105302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FE52CF-D669-84C2-6547-5A0C9D8AFA55}"/>
              </a:ext>
            </a:extLst>
          </p:cNvPr>
          <p:cNvGrpSpPr/>
          <p:nvPr/>
        </p:nvGrpSpPr>
        <p:grpSpPr>
          <a:xfrm>
            <a:off x="9418652" y="378158"/>
            <a:ext cx="2482681" cy="766112"/>
            <a:chOff x="9391964" y="1932466"/>
            <a:chExt cx="2941981" cy="971157"/>
          </a:xfrm>
        </p:grpSpPr>
        <p:pic>
          <p:nvPicPr>
            <p:cNvPr id="30" name="Picture 29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D86CC06F-58DE-73BE-0111-AE33D8CF3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377377" y="1932467"/>
              <a:ext cx="971155" cy="971155"/>
            </a:xfrm>
            <a:prstGeom prst="rect">
              <a:avLst/>
            </a:prstGeom>
          </p:spPr>
        </p:pic>
        <p:pic>
          <p:nvPicPr>
            <p:cNvPr id="31" name="Picture 30" descr="A bird with a yellow beak&#10;&#10;Description automatically generated with low confidence">
              <a:extLst>
                <a:ext uri="{FF2B5EF4-FFF2-40B4-BE49-F238E27FC236}">
                  <a16:creationId xmlns:a16="http://schemas.microsoft.com/office/drawing/2014/main" id="{FC44DE69-ECA6-E5AB-209B-D938BA11C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362790" y="1932466"/>
              <a:ext cx="971155" cy="971155"/>
            </a:xfrm>
            <a:prstGeom prst="rect">
              <a:avLst/>
            </a:prstGeom>
          </p:spPr>
        </p:pic>
        <p:pic>
          <p:nvPicPr>
            <p:cNvPr id="32" name="Picture 31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A799D05-4888-557A-6261-16334D72F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391964" y="1932468"/>
              <a:ext cx="971155" cy="971155"/>
            </a:xfrm>
            <a:prstGeom prst="rect">
              <a:avLst/>
            </a:prstGeom>
          </p:spPr>
        </p:pic>
      </p:grpSp>
      <p:sp>
        <p:nvSpPr>
          <p:cNvPr id="13" name="Up Arrow 12">
            <a:extLst>
              <a:ext uri="{FF2B5EF4-FFF2-40B4-BE49-F238E27FC236}">
                <a16:creationId xmlns:a16="http://schemas.microsoft.com/office/drawing/2014/main" id="{12AFEA8B-68AF-B8DE-579F-3DAB1975F8BB}"/>
              </a:ext>
            </a:extLst>
          </p:cNvPr>
          <p:cNvSpPr/>
          <p:nvPr/>
        </p:nvSpPr>
        <p:spPr>
          <a:xfrm rot="3657582">
            <a:off x="2125042" y="2509844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146C8FAA-C649-3455-324A-7BB54C0ECA93}"/>
              </a:ext>
            </a:extLst>
          </p:cNvPr>
          <p:cNvSpPr/>
          <p:nvPr/>
        </p:nvSpPr>
        <p:spPr>
          <a:xfrm rot="7161611">
            <a:off x="2125042" y="3294945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751B04-6F48-BAF7-7787-0A2688AA76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58930" y="2272746"/>
            <a:ext cx="609806" cy="762258"/>
          </a:xfrm>
          <a:prstGeom prst="rect">
            <a:avLst/>
          </a:prstGeom>
        </p:spPr>
      </p:pic>
      <p:sp>
        <p:nvSpPr>
          <p:cNvPr id="34" name="Up Arrow 33">
            <a:extLst>
              <a:ext uri="{FF2B5EF4-FFF2-40B4-BE49-F238E27FC236}">
                <a16:creationId xmlns:a16="http://schemas.microsoft.com/office/drawing/2014/main" id="{F62C4154-C2F9-8ED4-B176-5C67954C1E8F}"/>
              </a:ext>
            </a:extLst>
          </p:cNvPr>
          <p:cNvSpPr/>
          <p:nvPr/>
        </p:nvSpPr>
        <p:spPr>
          <a:xfrm rot="3657582">
            <a:off x="4107992" y="1687489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C145C29E-7205-1F10-C00C-0AA309EF6779}"/>
              </a:ext>
            </a:extLst>
          </p:cNvPr>
          <p:cNvSpPr/>
          <p:nvPr/>
        </p:nvSpPr>
        <p:spPr>
          <a:xfrm rot="7161611">
            <a:off x="4117579" y="2499689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40391B4-C6CD-7921-BD43-A64F4BA7C16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29538" y="1459135"/>
            <a:ext cx="631644" cy="7656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9BC5A8C-939B-745F-2E84-26C75C70CE19}"/>
              </a:ext>
            </a:extLst>
          </p:cNvPr>
          <p:cNvSpPr txBox="1"/>
          <p:nvPr/>
        </p:nvSpPr>
        <p:spPr>
          <a:xfrm>
            <a:off x="10171639" y="6281058"/>
            <a:ext cx="202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as the # iterations</a:t>
            </a:r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5E864282-A770-ADF5-864B-980DA8E3998D}"/>
              </a:ext>
            </a:extLst>
          </p:cNvPr>
          <p:cNvSpPr/>
          <p:nvPr/>
        </p:nvSpPr>
        <p:spPr>
          <a:xfrm rot="3657582">
            <a:off x="7680626" y="574073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1E2E82C2-7A1E-AA38-1014-77280367D5FE}"/>
              </a:ext>
            </a:extLst>
          </p:cNvPr>
          <p:cNvSpPr/>
          <p:nvPr/>
        </p:nvSpPr>
        <p:spPr>
          <a:xfrm rot="7161611">
            <a:off x="7675636" y="1365989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61F146-07BC-9086-3159-CB709E9D6414}"/>
              </a:ext>
            </a:extLst>
          </p:cNvPr>
          <p:cNvSpPr txBox="1"/>
          <p:nvPr/>
        </p:nvSpPr>
        <p:spPr>
          <a:xfrm>
            <a:off x="9704834" y="1526703"/>
            <a:ext cx="2196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Just 3 equations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02B67C6D-3B8D-3FB8-8432-B862B9E7C857}"/>
              </a:ext>
            </a:extLst>
          </p:cNvPr>
          <p:cNvSpPr/>
          <p:nvPr/>
        </p:nvSpPr>
        <p:spPr>
          <a:xfrm>
            <a:off x="9829539" y="2108447"/>
            <a:ext cx="158904" cy="170633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A21300-CE46-7F63-C89B-B1B997B7D1F4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Route, Interpret, Repeat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D74750D-3017-D648-7062-F3ED1D56FE0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25741" y="2023413"/>
            <a:ext cx="1354684" cy="34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70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30E95D-1607-50F2-52A6-D89659E2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77" y="2834871"/>
            <a:ext cx="631644" cy="765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5BC53-5906-87D1-F67E-304A12841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248" y="3632058"/>
            <a:ext cx="597382" cy="770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46EDB1-A345-90AB-74F3-EA02C7BD2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323" y="2846576"/>
            <a:ext cx="609806" cy="786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E2B7B-0865-EB84-56D1-2FC0ABBDE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009" y="2272745"/>
            <a:ext cx="469900" cy="6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8EC21C-F9A0-365E-3E95-DB72737D2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9111" y="1691750"/>
            <a:ext cx="609805" cy="757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FCC633-EAF5-B1E7-B134-1C445A5A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2448" y="429928"/>
            <a:ext cx="609804" cy="71434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B45D083-FF91-F150-790D-AFD0390093C2}"/>
              </a:ext>
            </a:extLst>
          </p:cNvPr>
          <p:cNvGrpSpPr/>
          <p:nvPr/>
        </p:nvGrpSpPr>
        <p:grpSpPr>
          <a:xfrm>
            <a:off x="2837157" y="4520651"/>
            <a:ext cx="862093" cy="1976190"/>
            <a:chOff x="2464405" y="1981371"/>
            <a:chExt cx="971161" cy="2987647"/>
          </a:xfrm>
        </p:grpSpPr>
        <p:pic>
          <p:nvPicPr>
            <p:cNvPr id="15" name="Picture 14" descr="A bird flying over water&#10;&#10;Description automatically generated with low confidence">
              <a:extLst>
                <a:ext uri="{FF2B5EF4-FFF2-40B4-BE49-F238E27FC236}">
                  <a16:creationId xmlns:a16="http://schemas.microsoft.com/office/drawing/2014/main" id="{01400D36-05F0-8F27-9051-F1A3C4AB5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64405" y="1981371"/>
              <a:ext cx="936786" cy="971160"/>
            </a:xfrm>
            <a:prstGeom prst="rect">
              <a:avLst/>
            </a:prstGeom>
          </p:spPr>
        </p:pic>
        <p:pic>
          <p:nvPicPr>
            <p:cNvPr id="16" name="Picture 15" descr="A duck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0BD4FA21-FE22-3353-C1CF-DE996F9B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64405" y="3026701"/>
              <a:ext cx="971161" cy="971161"/>
            </a:xfrm>
            <a:prstGeom prst="rect">
              <a:avLst/>
            </a:prstGeom>
          </p:spPr>
        </p:pic>
        <p:pic>
          <p:nvPicPr>
            <p:cNvPr id="17" name="Picture 16" descr="A blue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4D37DC2-AE9F-1CAA-0B6E-BD6288C5E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64410" y="3997862"/>
              <a:ext cx="971156" cy="97115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065224-39CF-51E0-97A4-53593F2F8690}"/>
              </a:ext>
            </a:extLst>
          </p:cNvPr>
          <p:cNvGrpSpPr/>
          <p:nvPr/>
        </p:nvGrpSpPr>
        <p:grpSpPr>
          <a:xfrm>
            <a:off x="4891550" y="3758391"/>
            <a:ext cx="831579" cy="1973916"/>
            <a:chOff x="3809093" y="1972835"/>
            <a:chExt cx="1120530" cy="30363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AC1958-B36A-AC30-A46B-5B563BD99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09093" y="1972835"/>
              <a:ext cx="1120530" cy="1074699"/>
            </a:xfrm>
            <a:prstGeom prst="rect">
              <a:avLst/>
            </a:prstGeom>
          </p:spPr>
        </p:pic>
        <p:pic>
          <p:nvPicPr>
            <p:cNvPr id="22" name="Picture 21" descr="A black and yellow bird&#10;&#10;Description automatically generated with medium confidence">
              <a:extLst>
                <a:ext uri="{FF2B5EF4-FFF2-40B4-BE49-F238E27FC236}">
                  <a16:creationId xmlns:a16="http://schemas.microsoft.com/office/drawing/2014/main" id="{BE68B5EC-3DBF-C664-C36E-49E3D012A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09100" y="3026701"/>
              <a:ext cx="1120523" cy="1025993"/>
            </a:xfrm>
            <a:prstGeom prst="rect">
              <a:avLst/>
            </a:prstGeom>
          </p:spPr>
        </p:pic>
        <p:pic>
          <p:nvPicPr>
            <p:cNvPr id="23" name="Picture 22" descr="A bird on a stick&#10;&#10;Description automatically generated with medium confidence">
              <a:extLst>
                <a:ext uri="{FF2B5EF4-FFF2-40B4-BE49-F238E27FC236}">
                  <a16:creationId xmlns:a16="http://schemas.microsoft.com/office/drawing/2014/main" id="{04A676B3-30D8-FCA3-9278-D86AC106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09103" y="4052694"/>
              <a:ext cx="1120520" cy="95649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3D1B04-88C0-C33E-6013-C20BEDCF23F7}"/>
              </a:ext>
            </a:extLst>
          </p:cNvPr>
          <p:cNvGrpSpPr/>
          <p:nvPr/>
        </p:nvGrpSpPr>
        <p:grpSpPr>
          <a:xfrm>
            <a:off x="8430680" y="2586803"/>
            <a:ext cx="831572" cy="2150056"/>
            <a:chOff x="7557944" y="1932468"/>
            <a:chExt cx="1053024" cy="3132082"/>
          </a:xfrm>
        </p:grpSpPr>
        <p:pic>
          <p:nvPicPr>
            <p:cNvPr id="24" name="Picture 23" descr="A bird on a stick&#10;&#10;Description automatically generated with medium confidence">
              <a:extLst>
                <a:ext uri="{FF2B5EF4-FFF2-40B4-BE49-F238E27FC236}">
                  <a16:creationId xmlns:a16="http://schemas.microsoft.com/office/drawing/2014/main" id="{142CA529-5D50-5361-32A7-CA1F7526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83857" y="1932468"/>
              <a:ext cx="997483" cy="1051960"/>
            </a:xfrm>
            <a:prstGeom prst="rect">
              <a:avLst/>
            </a:prstGeom>
          </p:spPr>
        </p:pic>
        <p:pic>
          <p:nvPicPr>
            <p:cNvPr id="25" name="Picture 24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AE37AA6D-5DE1-4A83-8053-201FF7601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83857" y="2984428"/>
              <a:ext cx="983838" cy="1027098"/>
            </a:xfrm>
            <a:prstGeom prst="rect">
              <a:avLst/>
            </a:prstGeom>
          </p:spPr>
        </p:pic>
        <p:pic>
          <p:nvPicPr>
            <p:cNvPr id="26" name="Picture 25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12569EE3-125F-B63A-9E84-56F76D545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57944" y="4011526"/>
              <a:ext cx="1053024" cy="105302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FE52CF-D669-84C2-6547-5A0C9D8AFA55}"/>
              </a:ext>
            </a:extLst>
          </p:cNvPr>
          <p:cNvGrpSpPr/>
          <p:nvPr/>
        </p:nvGrpSpPr>
        <p:grpSpPr>
          <a:xfrm>
            <a:off x="9418652" y="378158"/>
            <a:ext cx="2482681" cy="766112"/>
            <a:chOff x="9391964" y="1932466"/>
            <a:chExt cx="2941981" cy="971157"/>
          </a:xfrm>
        </p:grpSpPr>
        <p:pic>
          <p:nvPicPr>
            <p:cNvPr id="30" name="Picture 29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D86CC06F-58DE-73BE-0111-AE33D8CF3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377377" y="1932467"/>
              <a:ext cx="971155" cy="971155"/>
            </a:xfrm>
            <a:prstGeom prst="rect">
              <a:avLst/>
            </a:prstGeom>
          </p:spPr>
        </p:pic>
        <p:pic>
          <p:nvPicPr>
            <p:cNvPr id="31" name="Picture 30" descr="A bird with a yellow beak&#10;&#10;Description automatically generated with low confidence">
              <a:extLst>
                <a:ext uri="{FF2B5EF4-FFF2-40B4-BE49-F238E27FC236}">
                  <a16:creationId xmlns:a16="http://schemas.microsoft.com/office/drawing/2014/main" id="{FC44DE69-ECA6-E5AB-209B-D938BA11C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362790" y="1932466"/>
              <a:ext cx="971155" cy="971155"/>
            </a:xfrm>
            <a:prstGeom prst="rect">
              <a:avLst/>
            </a:prstGeom>
          </p:spPr>
        </p:pic>
        <p:pic>
          <p:nvPicPr>
            <p:cNvPr id="32" name="Picture 31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A799D05-4888-557A-6261-16334D72F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391964" y="1932468"/>
              <a:ext cx="971155" cy="971155"/>
            </a:xfrm>
            <a:prstGeom prst="rect">
              <a:avLst/>
            </a:prstGeom>
          </p:spPr>
        </p:pic>
      </p:grpSp>
      <p:sp>
        <p:nvSpPr>
          <p:cNvPr id="13" name="Up Arrow 12">
            <a:extLst>
              <a:ext uri="{FF2B5EF4-FFF2-40B4-BE49-F238E27FC236}">
                <a16:creationId xmlns:a16="http://schemas.microsoft.com/office/drawing/2014/main" id="{12AFEA8B-68AF-B8DE-579F-3DAB1975F8BB}"/>
              </a:ext>
            </a:extLst>
          </p:cNvPr>
          <p:cNvSpPr/>
          <p:nvPr/>
        </p:nvSpPr>
        <p:spPr>
          <a:xfrm rot="3657582">
            <a:off x="2125042" y="2509844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146C8FAA-C649-3455-324A-7BB54C0ECA93}"/>
              </a:ext>
            </a:extLst>
          </p:cNvPr>
          <p:cNvSpPr/>
          <p:nvPr/>
        </p:nvSpPr>
        <p:spPr>
          <a:xfrm rot="7161611">
            <a:off x="2125042" y="3294945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751B04-6F48-BAF7-7787-0A2688AA76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58930" y="2272746"/>
            <a:ext cx="609806" cy="762258"/>
          </a:xfrm>
          <a:prstGeom prst="rect">
            <a:avLst/>
          </a:prstGeom>
        </p:spPr>
      </p:pic>
      <p:sp>
        <p:nvSpPr>
          <p:cNvPr id="34" name="Up Arrow 33">
            <a:extLst>
              <a:ext uri="{FF2B5EF4-FFF2-40B4-BE49-F238E27FC236}">
                <a16:creationId xmlns:a16="http://schemas.microsoft.com/office/drawing/2014/main" id="{F62C4154-C2F9-8ED4-B176-5C67954C1E8F}"/>
              </a:ext>
            </a:extLst>
          </p:cNvPr>
          <p:cNvSpPr/>
          <p:nvPr/>
        </p:nvSpPr>
        <p:spPr>
          <a:xfrm rot="3657582">
            <a:off x="4107992" y="1687489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C145C29E-7205-1F10-C00C-0AA309EF6779}"/>
              </a:ext>
            </a:extLst>
          </p:cNvPr>
          <p:cNvSpPr/>
          <p:nvPr/>
        </p:nvSpPr>
        <p:spPr>
          <a:xfrm rot="7161611">
            <a:off x="4117579" y="2499689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40391B4-C6CD-7921-BD43-A64F4BA7C16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29538" y="1459135"/>
            <a:ext cx="631644" cy="7656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9BC5A8C-939B-745F-2E84-26C75C70CE19}"/>
              </a:ext>
            </a:extLst>
          </p:cNvPr>
          <p:cNvSpPr txBox="1"/>
          <p:nvPr/>
        </p:nvSpPr>
        <p:spPr>
          <a:xfrm>
            <a:off x="10171639" y="6281058"/>
            <a:ext cx="202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as the # iterations</a:t>
            </a:r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5E864282-A770-ADF5-864B-980DA8E3998D}"/>
              </a:ext>
            </a:extLst>
          </p:cNvPr>
          <p:cNvSpPr/>
          <p:nvPr/>
        </p:nvSpPr>
        <p:spPr>
          <a:xfrm rot="3657582">
            <a:off x="7680626" y="574073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1E2E82C2-7A1E-AA38-1014-77280367D5FE}"/>
              </a:ext>
            </a:extLst>
          </p:cNvPr>
          <p:cNvSpPr/>
          <p:nvPr/>
        </p:nvSpPr>
        <p:spPr>
          <a:xfrm rot="7161611">
            <a:off x="7675636" y="1365989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61F146-07BC-9086-3159-CB709E9D6414}"/>
              </a:ext>
            </a:extLst>
          </p:cNvPr>
          <p:cNvSpPr txBox="1"/>
          <p:nvPr/>
        </p:nvSpPr>
        <p:spPr>
          <a:xfrm>
            <a:off x="9704834" y="1526703"/>
            <a:ext cx="2196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Just 3 equations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02B67C6D-3B8D-3FB8-8432-B862B9E7C857}"/>
              </a:ext>
            </a:extLst>
          </p:cNvPr>
          <p:cNvSpPr/>
          <p:nvPr/>
        </p:nvSpPr>
        <p:spPr>
          <a:xfrm>
            <a:off x="9829539" y="2108447"/>
            <a:ext cx="158904" cy="170633"/>
          </a:xfrm>
          <a:prstGeom prst="chevr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D97379-D670-C715-23AC-557B59DAC433}"/>
              </a:ext>
            </a:extLst>
          </p:cNvPr>
          <p:cNvGrpSpPr/>
          <p:nvPr/>
        </p:nvGrpSpPr>
        <p:grpSpPr>
          <a:xfrm>
            <a:off x="9828421" y="2662868"/>
            <a:ext cx="2179661" cy="338328"/>
            <a:chOff x="9829539" y="2449387"/>
            <a:chExt cx="2179661" cy="33832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A2D6C34-CDFE-22CD-432B-6DA381824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070001" y="2449387"/>
              <a:ext cx="1939199" cy="338328"/>
            </a:xfrm>
            <a:prstGeom prst="rect">
              <a:avLst/>
            </a:prstGeom>
          </p:spPr>
        </p:pic>
        <p:sp>
          <p:nvSpPr>
            <p:cNvPr id="39" name="Chevron 38">
              <a:extLst>
                <a:ext uri="{FF2B5EF4-FFF2-40B4-BE49-F238E27FC236}">
                  <a16:creationId xmlns:a16="http://schemas.microsoft.com/office/drawing/2014/main" id="{B495E06E-6CFB-0BB4-DE14-EB0AEE674D7F}"/>
                </a:ext>
              </a:extLst>
            </p:cNvPr>
            <p:cNvSpPr/>
            <p:nvPr/>
          </p:nvSpPr>
          <p:spPr>
            <a:xfrm>
              <a:off x="9829539" y="2562072"/>
              <a:ext cx="158904" cy="170633"/>
            </a:xfrm>
            <a:prstGeom prst="chevro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2BE3F99-46AC-5287-4BB6-CCB207F10987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Route, Interpret, Repeat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3E2ACAC-0C9E-71E4-D2F2-A52B757FA4A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125741" y="2023413"/>
            <a:ext cx="1354684" cy="34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751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30E95D-1607-50F2-52A6-D89659E2A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77" y="2834871"/>
            <a:ext cx="631644" cy="765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5BC53-5906-87D1-F67E-304A12841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248" y="3632058"/>
            <a:ext cx="597382" cy="770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46EDB1-A345-90AB-74F3-EA02C7BD2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323" y="2846576"/>
            <a:ext cx="609806" cy="786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E2B7B-0865-EB84-56D1-2FC0ABBDE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009" y="2272745"/>
            <a:ext cx="469900" cy="6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8EC21C-F9A0-365E-3E95-DB72737D2C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9111" y="1691750"/>
            <a:ext cx="609805" cy="757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FCC633-EAF5-B1E7-B134-1C445A5A89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2448" y="429928"/>
            <a:ext cx="609804" cy="71434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B45D083-FF91-F150-790D-AFD0390093C2}"/>
              </a:ext>
            </a:extLst>
          </p:cNvPr>
          <p:cNvGrpSpPr/>
          <p:nvPr/>
        </p:nvGrpSpPr>
        <p:grpSpPr>
          <a:xfrm>
            <a:off x="2837157" y="4520651"/>
            <a:ext cx="862093" cy="1976190"/>
            <a:chOff x="2464405" y="1981371"/>
            <a:chExt cx="971161" cy="2987647"/>
          </a:xfrm>
        </p:grpSpPr>
        <p:pic>
          <p:nvPicPr>
            <p:cNvPr id="15" name="Picture 14" descr="A bird flying over water&#10;&#10;Description automatically generated with low confidence">
              <a:extLst>
                <a:ext uri="{FF2B5EF4-FFF2-40B4-BE49-F238E27FC236}">
                  <a16:creationId xmlns:a16="http://schemas.microsoft.com/office/drawing/2014/main" id="{01400D36-05F0-8F27-9051-F1A3C4AB5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64405" y="1981371"/>
              <a:ext cx="936786" cy="971160"/>
            </a:xfrm>
            <a:prstGeom prst="rect">
              <a:avLst/>
            </a:prstGeom>
          </p:spPr>
        </p:pic>
        <p:pic>
          <p:nvPicPr>
            <p:cNvPr id="16" name="Picture 15" descr="A duck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0BD4FA21-FE22-3353-C1CF-DE996F9B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64405" y="3026701"/>
              <a:ext cx="971161" cy="971161"/>
            </a:xfrm>
            <a:prstGeom prst="rect">
              <a:avLst/>
            </a:prstGeom>
          </p:spPr>
        </p:pic>
        <p:pic>
          <p:nvPicPr>
            <p:cNvPr id="17" name="Picture 16" descr="A blue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4D37DC2-AE9F-1CAA-0B6E-BD6288C5E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64410" y="3997862"/>
              <a:ext cx="971156" cy="97115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065224-39CF-51E0-97A4-53593F2F8690}"/>
              </a:ext>
            </a:extLst>
          </p:cNvPr>
          <p:cNvGrpSpPr/>
          <p:nvPr/>
        </p:nvGrpSpPr>
        <p:grpSpPr>
          <a:xfrm>
            <a:off x="4891550" y="3758391"/>
            <a:ext cx="831579" cy="1973916"/>
            <a:chOff x="3809093" y="1972835"/>
            <a:chExt cx="1120530" cy="30363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AC1958-B36A-AC30-A46B-5B563BD99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09093" y="1972835"/>
              <a:ext cx="1120530" cy="1074699"/>
            </a:xfrm>
            <a:prstGeom prst="rect">
              <a:avLst/>
            </a:prstGeom>
          </p:spPr>
        </p:pic>
        <p:pic>
          <p:nvPicPr>
            <p:cNvPr id="22" name="Picture 21" descr="A black and yellow bird&#10;&#10;Description automatically generated with medium confidence">
              <a:extLst>
                <a:ext uri="{FF2B5EF4-FFF2-40B4-BE49-F238E27FC236}">
                  <a16:creationId xmlns:a16="http://schemas.microsoft.com/office/drawing/2014/main" id="{BE68B5EC-3DBF-C664-C36E-49E3D012A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09100" y="3026701"/>
              <a:ext cx="1120523" cy="1025993"/>
            </a:xfrm>
            <a:prstGeom prst="rect">
              <a:avLst/>
            </a:prstGeom>
          </p:spPr>
        </p:pic>
        <p:pic>
          <p:nvPicPr>
            <p:cNvPr id="23" name="Picture 22" descr="A bird on a stick&#10;&#10;Description automatically generated with medium confidence">
              <a:extLst>
                <a:ext uri="{FF2B5EF4-FFF2-40B4-BE49-F238E27FC236}">
                  <a16:creationId xmlns:a16="http://schemas.microsoft.com/office/drawing/2014/main" id="{04A676B3-30D8-FCA3-9278-D86AC106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809103" y="4052694"/>
              <a:ext cx="1120520" cy="95649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3D1B04-88C0-C33E-6013-C20BEDCF23F7}"/>
              </a:ext>
            </a:extLst>
          </p:cNvPr>
          <p:cNvGrpSpPr/>
          <p:nvPr/>
        </p:nvGrpSpPr>
        <p:grpSpPr>
          <a:xfrm>
            <a:off x="8430680" y="2586803"/>
            <a:ext cx="831572" cy="2150056"/>
            <a:chOff x="7557944" y="1932468"/>
            <a:chExt cx="1053024" cy="3132082"/>
          </a:xfrm>
        </p:grpSpPr>
        <p:pic>
          <p:nvPicPr>
            <p:cNvPr id="24" name="Picture 23" descr="A bird on a stick&#10;&#10;Description automatically generated with medium confidence">
              <a:extLst>
                <a:ext uri="{FF2B5EF4-FFF2-40B4-BE49-F238E27FC236}">
                  <a16:creationId xmlns:a16="http://schemas.microsoft.com/office/drawing/2014/main" id="{142CA529-5D50-5361-32A7-CA1F7526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83857" y="1932468"/>
              <a:ext cx="997483" cy="1051960"/>
            </a:xfrm>
            <a:prstGeom prst="rect">
              <a:avLst/>
            </a:prstGeom>
          </p:spPr>
        </p:pic>
        <p:pic>
          <p:nvPicPr>
            <p:cNvPr id="25" name="Picture 24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AE37AA6D-5DE1-4A83-8053-201FF7601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83857" y="2984428"/>
              <a:ext cx="983838" cy="1027098"/>
            </a:xfrm>
            <a:prstGeom prst="rect">
              <a:avLst/>
            </a:prstGeom>
          </p:spPr>
        </p:pic>
        <p:pic>
          <p:nvPicPr>
            <p:cNvPr id="26" name="Picture 25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12569EE3-125F-B63A-9E84-56F76D545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57944" y="4011526"/>
              <a:ext cx="1053024" cy="105302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FE52CF-D669-84C2-6547-5A0C9D8AFA55}"/>
              </a:ext>
            </a:extLst>
          </p:cNvPr>
          <p:cNvGrpSpPr/>
          <p:nvPr/>
        </p:nvGrpSpPr>
        <p:grpSpPr>
          <a:xfrm>
            <a:off x="9418652" y="378158"/>
            <a:ext cx="2482681" cy="766112"/>
            <a:chOff x="9391964" y="1932466"/>
            <a:chExt cx="2941981" cy="971157"/>
          </a:xfrm>
        </p:grpSpPr>
        <p:pic>
          <p:nvPicPr>
            <p:cNvPr id="30" name="Picture 29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D86CC06F-58DE-73BE-0111-AE33D8CF3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377377" y="1932467"/>
              <a:ext cx="971155" cy="971155"/>
            </a:xfrm>
            <a:prstGeom prst="rect">
              <a:avLst/>
            </a:prstGeom>
          </p:spPr>
        </p:pic>
        <p:pic>
          <p:nvPicPr>
            <p:cNvPr id="31" name="Picture 30" descr="A bird with a yellow beak&#10;&#10;Description automatically generated with low confidence">
              <a:extLst>
                <a:ext uri="{FF2B5EF4-FFF2-40B4-BE49-F238E27FC236}">
                  <a16:creationId xmlns:a16="http://schemas.microsoft.com/office/drawing/2014/main" id="{FC44DE69-ECA6-E5AB-209B-D938BA11C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362790" y="1932466"/>
              <a:ext cx="971155" cy="971155"/>
            </a:xfrm>
            <a:prstGeom prst="rect">
              <a:avLst/>
            </a:prstGeom>
          </p:spPr>
        </p:pic>
        <p:pic>
          <p:nvPicPr>
            <p:cNvPr id="32" name="Picture 31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A799D05-4888-557A-6261-16334D72F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391964" y="1932468"/>
              <a:ext cx="971155" cy="971155"/>
            </a:xfrm>
            <a:prstGeom prst="rect">
              <a:avLst/>
            </a:prstGeom>
          </p:spPr>
        </p:pic>
      </p:grpSp>
      <p:sp>
        <p:nvSpPr>
          <p:cNvPr id="13" name="Up Arrow 12">
            <a:extLst>
              <a:ext uri="{FF2B5EF4-FFF2-40B4-BE49-F238E27FC236}">
                <a16:creationId xmlns:a16="http://schemas.microsoft.com/office/drawing/2014/main" id="{12AFEA8B-68AF-B8DE-579F-3DAB1975F8BB}"/>
              </a:ext>
            </a:extLst>
          </p:cNvPr>
          <p:cNvSpPr/>
          <p:nvPr/>
        </p:nvSpPr>
        <p:spPr>
          <a:xfrm rot="3657582">
            <a:off x="2125042" y="2509844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146C8FAA-C649-3455-324A-7BB54C0ECA93}"/>
              </a:ext>
            </a:extLst>
          </p:cNvPr>
          <p:cNvSpPr/>
          <p:nvPr/>
        </p:nvSpPr>
        <p:spPr>
          <a:xfrm rot="7161611">
            <a:off x="2125042" y="3294945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751B04-6F48-BAF7-7787-0A2688AA76F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58930" y="2272746"/>
            <a:ext cx="609806" cy="762258"/>
          </a:xfrm>
          <a:prstGeom prst="rect">
            <a:avLst/>
          </a:prstGeom>
        </p:spPr>
      </p:pic>
      <p:sp>
        <p:nvSpPr>
          <p:cNvPr id="34" name="Up Arrow 33">
            <a:extLst>
              <a:ext uri="{FF2B5EF4-FFF2-40B4-BE49-F238E27FC236}">
                <a16:creationId xmlns:a16="http://schemas.microsoft.com/office/drawing/2014/main" id="{F62C4154-C2F9-8ED4-B176-5C67954C1E8F}"/>
              </a:ext>
            </a:extLst>
          </p:cNvPr>
          <p:cNvSpPr/>
          <p:nvPr/>
        </p:nvSpPr>
        <p:spPr>
          <a:xfrm rot="3657582">
            <a:off x="4107992" y="1687489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C145C29E-7205-1F10-C00C-0AA309EF6779}"/>
              </a:ext>
            </a:extLst>
          </p:cNvPr>
          <p:cNvSpPr/>
          <p:nvPr/>
        </p:nvSpPr>
        <p:spPr>
          <a:xfrm rot="7161611">
            <a:off x="4117579" y="2499689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40391B4-C6CD-7921-BD43-A64F4BA7C16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29538" y="1459135"/>
            <a:ext cx="631644" cy="7656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9BC5A8C-939B-745F-2E84-26C75C70CE19}"/>
              </a:ext>
            </a:extLst>
          </p:cNvPr>
          <p:cNvSpPr txBox="1"/>
          <p:nvPr/>
        </p:nvSpPr>
        <p:spPr>
          <a:xfrm>
            <a:off x="10171639" y="6281058"/>
            <a:ext cx="202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as the # iterations</a:t>
            </a:r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5E864282-A770-ADF5-864B-980DA8E3998D}"/>
              </a:ext>
            </a:extLst>
          </p:cNvPr>
          <p:cNvSpPr/>
          <p:nvPr/>
        </p:nvSpPr>
        <p:spPr>
          <a:xfrm rot="3657582">
            <a:off x="7680626" y="574073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1E2E82C2-7A1E-AA38-1014-77280367D5FE}"/>
              </a:ext>
            </a:extLst>
          </p:cNvPr>
          <p:cNvSpPr/>
          <p:nvPr/>
        </p:nvSpPr>
        <p:spPr>
          <a:xfrm rot="7161611">
            <a:off x="7675636" y="1365989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FEB782-F923-559F-A10D-D31B10DD4588}"/>
              </a:ext>
            </a:extLst>
          </p:cNvPr>
          <p:cNvGrpSpPr/>
          <p:nvPr/>
        </p:nvGrpSpPr>
        <p:grpSpPr>
          <a:xfrm>
            <a:off x="9704834" y="1526703"/>
            <a:ext cx="2303248" cy="2135117"/>
            <a:chOff x="9704834" y="1526703"/>
            <a:chExt cx="2303248" cy="21351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61F146-07BC-9086-3159-CB709E9D6414}"/>
                </a:ext>
              </a:extLst>
            </p:cNvPr>
            <p:cNvSpPr txBox="1"/>
            <p:nvPr/>
          </p:nvSpPr>
          <p:spPr>
            <a:xfrm>
              <a:off x="9704834" y="1526703"/>
              <a:ext cx="21964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Just 3 equations</a:t>
              </a:r>
            </a:p>
          </p:txBody>
        </p:sp>
        <p:sp>
          <p:nvSpPr>
            <p:cNvPr id="27" name="Chevron 26">
              <a:extLst>
                <a:ext uri="{FF2B5EF4-FFF2-40B4-BE49-F238E27FC236}">
                  <a16:creationId xmlns:a16="http://schemas.microsoft.com/office/drawing/2014/main" id="{02B67C6D-3B8D-3FB8-8432-B862B9E7C857}"/>
                </a:ext>
              </a:extLst>
            </p:cNvPr>
            <p:cNvSpPr/>
            <p:nvPr/>
          </p:nvSpPr>
          <p:spPr>
            <a:xfrm>
              <a:off x="9829539" y="2108447"/>
              <a:ext cx="158904" cy="170633"/>
            </a:xfrm>
            <a:prstGeom prst="chevro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FD97379-D670-C715-23AC-557B59DAC433}"/>
                </a:ext>
              </a:extLst>
            </p:cNvPr>
            <p:cNvGrpSpPr/>
            <p:nvPr/>
          </p:nvGrpSpPr>
          <p:grpSpPr>
            <a:xfrm>
              <a:off x="9828421" y="2662868"/>
              <a:ext cx="2179661" cy="338328"/>
              <a:chOff x="9829539" y="2449387"/>
              <a:chExt cx="2179661" cy="338328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5A2D6C34-CDFE-22CD-432B-6DA381824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070001" y="2449387"/>
                <a:ext cx="1939199" cy="338328"/>
              </a:xfrm>
              <a:prstGeom prst="rect">
                <a:avLst/>
              </a:prstGeom>
            </p:spPr>
          </p:pic>
          <p:sp>
            <p:nvSpPr>
              <p:cNvPr id="39" name="Chevron 38">
                <a:extLst>
                  <a:ext uri="{FF2B5EF4-FFF2-40B4-BE49-F238E27FC236}">
                    <a16:creationId xmlns:a16="http://schemas.microsoft.com/office/drawing/2014/main" id="{B495E06E-6CFB-0BB4-DE14-EB0AEE674D7F}"/>
                  </a:ext>
                </a:extLst>
              </p:cNvPr>
              <p:cNvSpPr/>
              <p:nvPr/>
            </p:nvSpPr>
            <p:spPr>
              <a:xfrm>
                <a:off x="9829539" y="2562072"/>
                <a:ext cx="158904" cy="170633"/>
              </a:xfrm>
              <a:prstGeom prst="chevron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F989694-506A-EA4B-DB9E-D6C48AC2B424}"/>
                </a:ext>
              </a:extLst>
            </p:cNvPr>
            <p:cNvGrpSpPr/>
            <p:nvPr/>
          </p:nvGrpSpPr>
          <p:grpSpPr>
            <a:xfrm>
              <a:off x="9830254" y="3321484"/>
              <a:ext cx="1351565" cy="340336"/>
              <a:chOff x="9830254" y="2803599"/>
              <a:chExt cx="1351565" cy="34033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B244D3A-B071-859D-3B73-CC46FEBC45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136500" y="2803599"/>
                <a:ext cx="1045319" cy="340336"/>
              </a:xfrm>
              <a:prstGeom prst="rect">
                <a:avLst/>
              </a:prstGeom>
            </p:spPr>
          </p:pic>
          <p:sp>
            <p:nvSpPr>
              <p:cNvPr id="42" name="Chevron 41">
                <a:extLst>
                  <a:ext uri="{FF2B5EF4-FFF2-40B4-BE49-F238E27FC236}">
                    <a16:creationId xmlns:a16="http://schemas.microsoft.com/office/drawing/2014/main" id="{9EFB6C60-D596-6155-AD79-A0089F5F1989}"/>
                  </a:ext>
                </a:extLst>
              </p:cNvPr>
              <p:cNvSpPr/>
              <p:nvPr/>
            </p:nvSpPr>
            <p:spPr>
              <a:xfrm>
                <a:off x="9830254" y="2947868"/>
                <a:ext cx="158904" cy="170633"/>
              </a:xfrm>
              <a:prstGeom prst="chevron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B4238ED-30F3-DADE-BF42-999C2061093C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Route, Interpret, Repeat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61D6D84-3B67-5E17-6815-53E12561848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25741" y="2023413"/>
            <a:ext cx="1354684" cy="34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47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30E95D-1607-50F2-52A6-D89659E2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77" y="2834871"/>
            <a:ext cx="631644" cy="765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5BC53-5906-87D1-F67E-304A12841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248" y="3632058"/>
            <a:ext cx="597382" cy="770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46EDB1-A345-90AB-74F3-EA02C7BD2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323" y="2846576"/>
            <a:ext cx="609806" cy="786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E2B7B-0865-EB84-56D1-2FC0ABBDE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009" y="2272745"/>
            <a:ext cx="469900" cy="6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8EC21C-F9A0-365E-3E95-DB72737D2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9111" y="1691750"/>
            <a:ext cx="609805" cy="757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FCC633-EAF5-B1E7-B134-1C445A5A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2448" y="429928"/>
            <a:ext cx="609804" cy="71434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B45D083-FF91-F150-790D-AFD0390093C2}"/>
              </a:ext>
            </a:extLst>
          </p:cNvPr>
          <p:cNvGrpSpPr/>
          <p:nvPr/>
        </p:nvGrpSpPr>
        <p:grpSpPr>
          <a:xfrm>
            <a:off x="2837157" y="4520651"/>
            <a:ext cx="862093" cy="1976190"/>
            <a:chOff x="2464405" y="1981371"/>
            <a:chExt cx="971161" cy="2987647"/>
          </a:xfrm>
        </p:grpSpPr>
        <p:pic>
          <p:nvPicPr>
            <p:cNvPr id="15" name="Picture 14" descr="A bird flying over water&#10;&#10;Description automatically generated with low confidence">
              <a:extLst>
                <a:ext uri="{FF2B5EF4-FFF2-40B4-BE49-F238E27FC236}">
                  <a16:creationId xmlns:a16="http://schemas.microsoft.com/office/drawing/2014/main" id="{01400D36-05F0-8F27-9051-F1A3C4AB5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64405" y="1981371"/>
              <a:ext cx="936786" cy="971160"/>
            </a:xfrm>
            <a:prstGeom prst="rect">
              <a:avLst/>
            </a:prstGeom>
          </p:spPr>
        </p:pic>
        <p:pic>
          <p:nvPicPr>
            <p:cNvPr id="16" name="Picture 15" descr="A duck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0BD4FA21-FE22-3353-C1CF-DE996F9B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64405" y="3026701"/>
              <a:ext cx="971161" cy="971161"/>
            </a:xfrm>
            <a:prstGeom prst="rect">
              <a:avLst/>
            </a:prstGeom>
          </p:spPr>
        </p:pic>
        <p:pic>
          <p:nvPicPr>
            <p:cNvPr id="17" name="Picture 16" descr="A blue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4D37DC2-AE9F-1CAA-0B6E-BD6288C5E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64410" y="3997862"/>
              <a:ext cx="971156" cy="97115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065224-39CF-51E0-97A4-53593F2F8690}"/>
              </a:ext>
            </a:extLst>
          </p:cNvPr>
          <p:cNvGrpSpPr/>
          <p:nvPr/>
        </p:nvGrpSpPr>
        <p:grpSpPr>
          <a:xfrm>
            <a:off x="4891550" y="3758391"/>
            <a:ext cx="831579" cy="1973916"/>
            <a:chOff x="3809093" y="1972835"/>
            <a:chExt cx="1120530" cy="30363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AC1958-B36A-AC30-A46B-5B563BD99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09093" y="1972835"/>
              <a:ext cx="1120530" cy="1074699"/>
            </a:xfrm>
            <a:prstGeom prst="rect">
              <a:avLst/>
            </a:prstGeom>
          </p:spPr>
        </p:pic>
        <p:pic>
          <p:nvPicPr>
            <p:cNvPr id="22" name="Picture 21" descr="A black and yellow bird&#10;&#10;Description automatically generated with medium confidence">
              <a:extLst>
                <a:ext uri="{FF2B5EF4-FFF2-40B4-BE49-F238E27FC236}">
                  <a16:creationId xmlns:a16="http://schemas.microsoft.com/office/drawing/2014/main" id="{BE68B5EC-3DBF-C664-C36E-49E3D012A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09100" y="3026701"/>
              <a:ext cx="1120523" cy="1025993"/>
            </a:xfrm>
            <a:prstGeom prst="rect">
              <a:avLst/>
            </a:prstGeom>
          </p:spPr>
        </p:pic>
        <p:pic>
          <p:nvPicPr>
            <p:cNvPr id="23" name="Picture 22" descr="A bird on a stick&#10;&#10;Description automatically generated with medium confidence">
              <a:extLst>
                <a:ext uri="{FF2B5EF4-FFF2-40B4-BE49-F238E27FC236}">
                  <a16:creationId xmlns:a16="http://schemas.microsoft.com/office/drawing/2014/main" id="{04A676B3-30D8-FCA3-9278-D86AC106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09103" y="4052694"/>
              <a:ext cx="1120520" cy="95649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3D1B04-88C0-C33E-6013-C20BEDCF23F7}"/>
              </a:ext>
            </a:extLst>
          </p:cNvPr>
          <p:cNvGrpSpPr/>
          <p:nvPr/>
        </p:nvGrpSpPr>
        <p:grpSpPr>
          <a:xfrm>
            <a:off x="8430680" y="2586803"/>
            <a:ext cx="831572" cy="2150056"/>
            <a:chOff x="7557944" y="1932468"/>
            <a:chExt cx="1053024" cy="3132082"/>
          </a:xfrm>
        </p:grpSpPr>
        <p:pic>
          <p:nvPicPr>
            <p:cNvPr id="24" name="Picture 23" descr="A bird on a stick&#10;&#10;Description automatically generated with medium confidence">
              <a:extLst>
                <a:ext uri="{FF2B5EF4-FFF2-40B4-BE49-F238E27FC236}">
                  <a16:creationId xmlns:a16="http://schemas.microsoft.com/office/drawing/2014/main" id="{142CA529-5D50-5361-32A7-CA1F7526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83857" y="1932468"/>
              <a:ext cx="997483" cy="1051960"/>
            </a:xfrm>
            <a:prstGeom prst="rect">
              <a:avLst/>
            </a:prstGeom>
          </p:spPr>
        </p:pic>
        <p:pic>
          <p:nvPicPr>
            <p:cNvPr id="25" name="Picture 24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AE37AA6D-5DE1-4A83-8053-201FF7601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83857" y="2984428"/>
              <a:ext cx="983838" cy="1027098"/>
            </a:xfrm>
            <a:prstGeom prst="rect">
              <a:avLst/>
            </a:prstGeom>
          </p:spPr>
        </p:pic>
        <p:pic>
          <p:nvPicPr>
            <p:cNvPr id="26" name="Picture 25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12569EE3-125F-B63A-9E84-56F76D545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57944" y="4011526"/>
              <a:ext cx="1053024" cy="105302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FE52CF-D669-84C2-6547-5A0C9D8AFA55}"/>
              </a:ext>
            </a:extLst>
          </p:cNvPr>
          <p:cNvGrpSpPr/>
          <p:nvPr/>
        </p:nvGrpSpPr>
        <p:grpSpPr>
          <a:xfrm>
            <a:off x="9418652" y="378158"/>
            <a:ext cx="2482681" cy="766112"/>
            <a:chOff x="9391964" y="1932466"/>
            <a:chExt cx="2941981" cy="971157"/>
          </a:xfrm>
        </p:grpSpPr>
        <p:pic>
          <p:nvPicPr>
            <p:cNvPr id="30" name="Picture 29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D86CC06F-58DE-73BE-0111-AE33D8CF3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377377" y="1932467"/>
              <a:ext cx="971155" cy="971155"/>
            </a:xfrm>
            <a:prstGeom prst="rect">
              <a:avLst/>
            </a:prstGeom>
          </p:spPr>
        </p:pic>
        <p:pic>
          <p:nvPicPr>
            <p:cNvPr id="31" name="Picture 30" descr="A bird with a yellow beak&#10;&#10;Description automatically generated with low confidence">
              <a:extLst>
                <a:ext uri="{FF2B5EF4-FFF2-40B4-BE49-F238E27FC236}">
                  <a16:creationId xmlns:a16="http://schemas.microsoft.com/office/drawing/2014/main" id="{FC44DE69-ECA6-E5AB-209B-D938BA11C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362790" y="1932466"/>
              <a:ext cx="971155" cy="971155"/>
            </a:xfrm>
            <a:prstGeom prst="rect">
              <a:avLst/>
            </a:prstGeom>
          </p:spPr>
        </p:pic>
        <p:pic>
          <p:nvPicPr>
            <p:cNvPr id="32" name="Picture 31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A799D05-4888-557A-6261-16334D72F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391964" y="1932468"/>
              <a:ext cx="971155" cy="971155"/>
            </a:xfrm>
            <a:prstGeom prst="rect">
              <a:avLst/>
            </a:prstGeom>
          </p:spPr>
        </p:pic>
      </p:grpSp>
      <p:sp>
        <p:nvSpPr>
          <p:cNvPr id="13" name="Up Arrow 12">
            <a:extLst>
              <a:ext uri="{FF2B5EF4-FFF2-40B4-BE49-F238E27FC236}">
                <a16:creationId xmlns:a16="http://schemas.microsoft.com/office/drawing/2014/main" id="{12AFEA8B-68AF-B8DE-579F-3DAB1975F8BB}"/>
              </a:ext>
            </a:extLst>
          </p:cNvPr>
          <p:cNvSpPr/>
          <p:nvPr/>
        </p:nvSpPr>
        <p:spPr>
          <a:xfrm rot="3657582">
            <a:off x="2125042" y="2509844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146C8FAA-C649-3455-324A-7BB54C0ECA93}"/>
              </a:ext>
            </a:extLst>
          </p:cNvPr>
          <p:cNvSpPr/>
          <p:nvPr/>
        </p:nvSpPr>
        <p:spPr>
          <a:xfrm rot="7161611">
            <a:off x="2125042" y="3294945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751B04-6F48-BAF7-7787-0A2688AA76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58930" y="2272746"/>
            <a:ext cx="609806" cy="762258"/>
          </a:xfrm>
          <a:prstGeom prst="rect">
            <a:avLst/>
          </a:prstGeom>
        </p:spPr>
      </p:pic>
      <p:sp>
        <p:nvSpPr>
          <p:cNvPr id="34" name="Up Arrow 33">
            <a:extLst>
              <a:ext uri="{FF2B5EF4-FFF2-40B4-BE49-F238E27FC236}">
                <a16:creationId xmlns:a16="http://schemas.microsoft.com/office/drawing/2014/main" id="{F62C4154-C2F9-8ED4-B176-5C67954C1E8F}"/>
              </a:ext>
            </a:extLst>
          </p:cNvPr>
          <p:cNvSpPr/>
          <p:nvPr/>
        </p:nvSpPr>
        <p:spPr>
          <a:xfrm rot="3657582">
            <a:off x="4107992" y="1687489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C145C29E-7205-1F10-C00C-0AA309EF6779}"/>
              </a:ext>
            </a:extLst>
          </p:cNvPr>
          <p:cNvSpPr/>
          <p:nvPr/>
        </p:nvSpPr>
        <p:spPr>
          <a:xfrm rot="7161611">
            <a:off x="4117579" y="2499689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40391B4-C6CD-7921-BD43-A64F4BA7C16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29538" y="1459135"/>
            <a:ext cx="631644" cy="7656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9BC5A8C-939B-745F-2E84-26C75C70CE19}"/>
              </a:ext>
            </a:extLst>
          </p:cNvPr>
          <p:cNvSpPr txBox="1"/>
          <p:nvPr/>
        </p:nvSpPr>
        <p:spPr>
          <a:xfrm>
            <a:off x="10171639" y="6281058"/>
            <a:ext cx="202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as the # iterations</a:t>
            </a:r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5E864282-A770-ADF5-864B-980DA8E3998D}"/>
              </a:ext>
            </a:extLst>
          </p:cNvPr>
          <p:cNvSpPr/>
          <p:nvPr/>
        </p:nvSpPr>
        <p:spPr>
          <a:xfrm rot="3657582">
            <a:off x="7680626" y="574073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1E2E82C2-7A1E-AA38-1014-77280367D5FE}"/>
              </a:ext>
            </a:extLst>
          </p:cNvPr>
          <p:cNvSpPr/>
          <p:nvPr/>
        </p:nvSpPr>
        <p:spPr>
          <a:xfrm rot="7161611">
            <a:off x="7675636" y="1365989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3BB1A6E-C3EE-7B4C-E217-DF422A3D331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64804" y="2653875"/>
            <a:ext cx="226523" cy="226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56969B-223E-107B-095B-B970B0B25B8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748151">
            <a:off x="1810888" y="3891058"/>
            <a:ext cx="554408" cy="1967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73AD6D-406B-59DA-0155-50C9AEF0593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073707">
            <a:off x="3781739" y="3113788"/>
            <a:ext cx="596900" cy="2095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AB7A34-AFF7-E334-8F22-8CB695BB6CA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96499" y="1863862"/>
            <a:ext cx="246901" cy="2396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4773491-2324-A4B5-E7AF-C41CA14B235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03520" y="787099"/>
            <a:ext cx="235448" cy="2158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4E49030-AD2D-BD10-10C2-192DB5CF67F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987995">
            <a:off x="7435495" y="2005275"/>
            <a:ext cx="571500" cy="196453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28D23CE-D279-6774-91BE-D64A43F10B46}"/>
              </a:ext>
            </a:extLst>
          </p:cNvPr>
          <p:cNvGrpSpPr/>
          <p:nvPr/>
        </p:nvGrpSpPr>
        <p:grpSpPr>
          <a:xfrm>
            <a:off x="9704834" y="1526703"/>
            <a:ext cx="2303248" cy="2135117"/>
            <a:chOff x="9704834" y="1526703"/>
            <a:chExt cx="2303248" cy="213511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F81060-CF5E-145D-5395-0672616ACE59}"/>
                </a:ext>
              </a:extLst>
            </p:cNvPr>
            <p:cNvSpPr txBox="1"/>
            <p:nvPr/>
          </p:nvSpPr>
          <p:spPr>
            <a:xfrm>
              <a:off x="9704834" y="1526703"/>
              <a:ext cx="21964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Just 3 equations</a:t>
              </a:r>
            </a:p>
          </p:txBody>
        </p:sp>
        <p:sp>
          <p:nvSpPr>
            <p:cNvPr id="51" name="Chevron 50">
              <a:extLst>
                <a:ext uri="{FF2B5EF4-FFF2-40B4-BE49-F238E27FC236}">
                  <a16:creationId xmlns:a16="http://schemas.microsoft.com/office/drawing/2014/main" id="{45C241EA-9201-A3B5-C63F-F42881AD7401}"/>
                </a:ext>
              </a:extLst>
            </p:cNvPr>
            <p:cNvSpPr/>
            <p:nvPr/>
          </p:nvSpPr>
          <p:spPr>
            <a:xfrm>
              <a:off x="9829539" y="2108447"/>
              <a:ext cx="158904" cy="170633"/>
            </a:xfrm>
            <a:prstGeom prst="chevro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F4C1084-322D-B7A6-1FEF-0C3BAE586BDB}"/>
                </a:ext>
              </a:extLst>
            </p:cNvPr>
            <p:cNvGrpSpPr/>
            <p:nvPr/>
          </p:nvGrpSpPr>
          <p:grpSpPr>
            <a:xfrm>
              <a:off x="9828421" y="2662868"/>
              <a:ext cx="2179661" cy="338328"/>
              <a:chOff x="9829539" y="2449387"/>
              <a:chExt cx="2179661" cy="338328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24172FCF-576F-CE34-15F5-6ED9A3993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70001" y="2449387"/>
                <a:ext cx="1939199" cy="338328"/>
              </a:xfrm>
              <a:prstGeom prst="rect">
                <a:avLst/>
              </a:prstGeom>
            </p:spPr>
          </p:pic>
          <p:sp>
            <p:nvSpPr>
              <p:cNvPr id="49" name="Chevron 48">
                <a:extLst>
                  <a:ext uri="{FF2B5EF4-FFF2-40B4-BE49-F238E27FC236}">
                    <a16:creationId xmlns:a16="http://schemas.microsoft.com/office/drawing/2014/main" id="{67DDFDCC-900F-1B60-F57C-C3B1554F565B}"/>
                  </a:ext>
                </a:extLst>
              </p:cNvPr>
              <p:cNvSpPr/>
              <p:nvPr/>
            </p:nvSpPr>
            <p:spPr>
              <a:xfrm>
                <a:off x="9829539" y="2562072"/>
                <a:ext cx="158904" cy="170633"/>
              </a:xfrm>
              <a:prstGeom prst="chevron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7AC2D19-DE4D-8D9D-8D23-3CB71BFCC778}"/>
                </a:ext>
              </a:extLst>
            </p:cNvPr>
            <p:cNvGrpSpPr/>
            <p:nvPr/>
          </p:nvGrpSpPr>
          <p:grpSpPr>
            <a:xfrm>
              <a:off x="9830254" y="3321484"/>
              <a:ext cx="1351565" cy="340336"/>
              <a:chOff x="9830254" y="2803599"/>
              <a:chExt cx="1351565" cy="340336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99AB6E0B-A7E9-9554-B934-9FF733C4A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36500" y="2803599"/>
                <a:ext cx="1045319" cy="340336"/>
              </a:xfrm>
              <a:prstGeom prst="rect">
                <a:avLst/>
              </a:prstGeom>
            </p:spPr>
          </p:pic>
          <p:sp>
            <p:nvSpPr>
              <p:cNvPr id="47" name="Chevron 46">
                <a:extLst>
                  <a:ext uri="{FF2B5EF4-FFF2-40B4-BE49-F238E27FC236}">
                    <a16:creationId xmlns:a16="http://schemas.microsoft.com/office/drawing/2014/main" id="{3689CB01-5E13-EF62-42F2-7EC50127727B}"/>
                  </a:ext>
                </a:extLst>
              </p:cNvPr>
              <p:cNvSpPr/>
              <p:nvPr/>
            </p:nvSpPr>
            <p:spPr>
              <a:xfrm>
                <a:off x="9830254" y="2947868"/>
                <a:ext cx="158904" cy="170633"/>
              </a:xfrm>
              <a:prstGeom prst="chevron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7CE0DDA-96F3-D347-5ED8-4BABCA3D1252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Route, Interpret, Repeat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61DA423-7226-3B2E-4DF6-B3E062ED21B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125741" y="2023413"/>
            <a:ext cx="1354684" cy="34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4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ACF985-F1CB-F117-28BC-974FD22ED515}"/>
              </a:ext>
            </a:extLst>
          </p:cNvPr>
          <p:cNvGrpSpPr/>
          <p:nvPr/>
        </p:nvGrpSpPr>
        <p:grpSpPr>
          <a:xfrm>
            <a:off x="0" y="0"/>
            <a:ext cx="11851456" cy="3351374"/>
            <a:chOff x="280835" y="1457324"/>
            <a:chExt cx="11851456" cy="335137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8911A8-C138-AA08-86C1-BAB76EE0F065}"/>
                </a:ext>
              </a:extLst>
            </p:cNvPr>
            <p:cNvGrpSpPr/>
            <p:nvPr/>
          </p:nvGrpSpPr>
          <p:grpSpPr>
            <a:xfrm>
              <a:off x="280835" y="1506322"/>
              <a:ext cx="3445336" cy="3302376"/>
              <a:chOff x="2485439" y="3429000"/>
              <a:chExt cx="3445336" cy="3302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2273E92-0444-CFA1-803F-A99FDE349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5439" y="3429000"/>
                <a:ext cx="3445336" cy="330237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E98141-EBEA-3BA6-11BA-32FF48A9E201}"/>
                  </a:ext>
                </a:extLst>
              </p:cNvPr>
              <p:cNvSpPr txBox="1"/>
              <p:nvPr/>
            </p:nvSpPr>
            <p:spPr>
              <a:xfrm>
                <a:off x="3969793" y="3976277"/>
                <a:ext cx="5180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??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610EA4-8C46-65E4-7447-8A3DDF68A69A}"/>
                  </a:ext>
                </a:extLst>
              </p:cNvPr>
              <p:cNvSpPr txBox="1"/>
              <p:nvPr/>
            </p:nvSpPr>
            <p:spPr>
              <a:xfrm>
                <a:off x="2936859" y="5058594"/>
                <a:ext cx="84991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CNN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08E4B8-953F-A265-9BF2-5C4AAD4AB0EB}"/>
                  </a:ext>
                </a:extLst>
              </p:cNvPr>
              <p:cNvSpPr txBox="1"/>
              <p:nvPr/>
            </p:nvSpPr>
            <p:spPr>
              <a:xfrm>
                <a:off x="4487884" y="4922939"/>
                <a:ext cx="937757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BERT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GPT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42DDFB-22A8-AE4C-B580-7E6C5C3D4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65831" y="1457324"/>
              <a:ext cx="3666460" cy="3351374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C8B8674-0125-A36D-0EAB-DBAA6F0D4DCF}"/>
                </a:ext>
              </a:extLst>
            </p:cNvPr>
            <p:cNvCxnSpPr>
              <a:cxnSpLocks/>
            </p:cNvCxnSpPr>
            <p:nvPr/>
          </p:nvCxnSpPr>
          <p:spPr>
            <a:xfrm>
              <a:off x="3980985" y="3429000"/>
              <a:ext cx="4817327" cy="0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6C5F93-E510-5DE3-EFFD-8B4562877C72}"/>
                </a:ext>
              </a:extLst>
            </p:cNvPr>
            <p:cNvSpPr txBox="1"/>
            <p:nvPr/>
          </p:nvSpPr>
          <p:spPr>
            <a:xfrm>
              <a:off x="4002046" y="3000261"/>
              <a:ext cx="46399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X-AI attempts to open the black box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F27A6C27-CBE6-EA63-81FB-36809C96A238}"/>
              </a:ext>
            </a:extLst>
          </p:cNvPr>
          <p:cNvSpPr/>
          <p:nvPr/>
        </p:nvSpPr>
        <p:spPr>
          <a:xfrm rot="16200000">
            <a:off x="5412862" y="514270"/>
            <a:ext cx="1391901" cy="4437559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E024C-1528-D8DE-9108-4D15C749DE3A}"/>
              </a:ext>
            </a:extLst>
          </p:cNvPr>
          <p:cNvSpPr txBox="1"/>
          <p:nvPr/>
        </p:nvSpPr>
        <p:spPr>
          <a:xfrm>
            <a:off x="3282100" y="3343369"/>
            <a:ext cx="1578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Post-Hoc</a:t>
            </a:r>
            <a:r>
              <a:rPr lang="en-US" sz="2800" b="1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278B3F-6142-F27A-DA80-7880348448DB}"/>
              </a:ext>
            </a:extLst>
          </p:cNvPr>
          <p:cNvSpPr txBox="1"/>
          <p:nvPr/>
        </p:nvSpPr>
        <p:spPr>
          <a:xfrm>
            <a:off x="6769915" y="3351374"/>
            <a:ext cx="39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Interpretable by design</a:t>
            </a:r>
            <a:r>
              <a:rPr lang="en-US" sz="2800" b="1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379C99-FD2C-2BD0-7A53-ABD7B8B4E8D7}"/>
              </a:ext>
            </a:extLst>
          </p:cNvPr>
          <p:cNvSpPr txBox="1"/>
          <p:nvPr/>
        </p:nvSpPr>
        <p:spPr>
          <a:xfrm>
            <a:off x="2633291" y="3811941"/>
            <a:ext cx="3462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trained black box, post-hoc based methods aim to explain the prediction of the black box.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912C4F-2E4B-8559-6459-37C25E1B3F86}"/>
              </a:ext>
            </a:extLst>
          </p:cNvPr>
          <p:cNvSpPr txBox="1"/>
          <p:nvPr/>
        </p:nvSpPr>
        <p:spPr>
          <a:xfrm>
            <a:off x="89210" y="7181385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5842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30E95D-1607-50F2-52A6-D89659E2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77" y="2834871"/>
            <a:ext cx="631644" cy="765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5BC53-5906-87D1-F67E-304A12841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248" y="3632058"/>
            <a:ext cx="597382" cy="770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46EDB1-A345-90AB-74F3-EA02C7BD2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323" y="2846576"/>
            <a:ext cx="609806" cy="786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E2B7B-0865-EB84-56D1-2FC0ABBDE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009" y="2272745"/>
            <a:ext cx="469900" cy="6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8EC21C-F9A0-365E-3E95-DB72737D2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9111" y="1691750"/>
            <a:ext cx="609805" cy="757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FCC633-EAF5-B1E7-B134-1C445A5A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2448" y="429928"/>
            <a:ext cx="609804" cy="71434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B45D083-FF91-F150-790D-AFD0390093C2}"/>
              </a:ext>
            </a:extLst>
          </p:cNvPr>
          <p:cNvGrpSpPr/>
          <p:nvPr/>
        </p:nvGrpSpPr>
        <p:grpSpPr>
          <a:xfrm>
            <a:off x="2837157" y="4520651"/>
            <a:ext cx="862093" cy="1976190"/>
            <a:chOff x="2464405" y="1981371"/>
            <a:chExt cx="971161" cy="2987647"/>
          </a:xfrm>
        </p:grpSpPr>
        <p:pic>
          <p:nvPicPr>
            <p:cNvPr id="15" name="Picture 14" descr="A bird flying over water&#10;&#10;Description automatically generated with low confidence">
              <a:extLst>
                <a:ext uri="{FF2B5EF4-FFF2-40B4-BE49-F238E27FC236}">
                  <a16:creationId xmlns:a16="http://schemas.microsoft.com/office/drawing/2014/main" id="{01400D36-05F0-8F27-9051-F1A3C4AB5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64405" y="1981371"/>
              <a:ext cx="936786" cy="971160"/>
            </a:xfrm>
            <a:prstGeom prst="rect">
              <a:avLst/>
            </a:prstGeom>
          </p:spPr>
        </p:pic>
        <p:pic>
          <p:nvPicPr>
            <p:cNvPr id="16" name="Picture 15" descr="A duck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0BD4FA21-FE22-3353-C1CF-DE996F9B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64405" y="3026701"/>
              <a:ext cx="971161" cy="971161"/>
            </a:xfrm>
            <a:prstGeom prst="rect">
              <a:avLst/>
            </a:prstGeom>
          </p:spPr>
        </p:pic>
        <p:pic>
          <p:nvPicPr>
            <p:cNvPr id="17" name="Picture 16" descr="A blue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4D37DC2-AE9F-1CAA-0B6E-BD6288C5E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64410" y="3997862"/>
              <a:ext cx="971156" cy="97115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065224-39CF-51E0-97A4-53593F2F8690}"/>
              </a:ext>
            </a:extLst>
          </p:cNvPr>
          <p:cNvGrpSpPr/>
          <p:nvPr/>
        </p:nvGrpSpPr>
        <p:grpSpPr>
          <a:xfrm>
            <a:off x="4891550" y="3758391"/>
            <a:ext cx="831579" cy="1973916"/>
            <a:chOff x="3809093" y="1972835"/>
            <a:chExt cx="1120530" cy="30363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AC1958-B36A-AC30-A46B-5B563BD99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09093" y="1972835"/>
              <a:ext cx="1120530" cy="1074699"/>
            </a:xfrm>
            <a:prstGeom prst="rect">
              <a:avLst/>
            </a:prstGeom>
          </p:spPr>
        </p:pic>
        <p:pic>
          <p:nvPicPr>
            <p:cNvPr id="22" name="Picture 21" descr="A black and yellow bird&#10;&#10;Description automatically generated with medium confidence">
              <a:extLst>
                <a:ext uri="{FF2B5EF4-FFF2-40B4-BE49-F238E27FC236}">
                  <a16:creationId xmlns:a16="http://schemas.microsoft.com/office/drawing/2014/main" id="{BE68B5EC-3DBF-C664-C36E-49E3D012A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09100" y="3026701"/>
              <a:ext cx="1120523" cy="1025993"/>
            </a:xfrm>
            <a:prstGeom prst="rect">
              <a:avLst/>
            </a:prstGeom>
          </p:spPr>
        </p:pic>
        <p:pic>
          <p:nvPicPr>
            <p:cNvPr id="23" name="Picture 22" descr="A bird on a stick&#10;&#10;Description automatically generated with medium confidence">
              <a:extLst>
                <a:ext uri="{FF2B5EF4-FFF2-40B4-BE49-F238E27FC236}">
                  <a16:creationId xmlns:a16="http://schemas.microsoft.com/office/drawing/2014/main" id="{04A676B3-30D8-FCA3-9278-D86AC106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09103" y="4052694"/>
              <a:ext cx="1120520" cy="95649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3D1B04-88C0-C33E-6013-C20BEDCF23F7}"/>
              </a:ext>
            </a:extLst>
          </p:cNvPr>
          <p:cNvGrpSpPr/>
          <p:nvPr/>
        </p:nvGrpSpPr>
        <p:grpSpPr>
          <a:xfrm>
            <a:off x="8430680" y="2586803"/>
            <a:ext cx="831572" cy="2150056"/>
            <a:chOff x="7557944" y="1932468"/>
            <a:chExt cx="1053024" cy="3132082"/>
          </a:xfrm>
        </p:grpSpPr>
        <p:pic>
          <p:nvPicPr>
            <p:cNvPr id="24" name="Picture 23" descr="A bird on a stick&#10;&#10;Description automatically generated with medium confidence">
              <a:extLst>
                <a:ext uri="{FF2B5EF4-FFF2-40B4-BE49-F238E27FC236}">
                  <a16:creationId xmlns:a16="http://schemas.microsoft.com/office/drawing/2014/main" id="{142CA529-5D50-5361-32A7-CA1F7526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83857" y="1932468"/>
              <a:ext cx="997483" cy="1051960"/>
            </a:xfrm>
            <a:prstGeom prst="rect">
              <a:avLst/>
            </a:prstGeom>
          </p:spPr>
        </p:pic>
        <p:pic>
          <p:nvPicPr>
            <p:cNvPr id="25" name="Picture 24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AE37AA6D-5DE1-4A83-8053-201FF7601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83857" y="2984428"/>
              <a:ext cx="983838" cy="1027098"/>
            </a:xfrm>
            <a:prstGeom prst="rect">
              <a:avLst/>
            </a:prstGeom>
          </p:spPr>
        </p:pic>
        <p:pic>
          <p:nvPicPr>
            <p:cNvPr id="26" name="Picture 25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12569EE3-125F-B63A-9E84-56F76D545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57944" y="4011526"/>
              <a:ext cx="1053024" cy="105302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FE52CF-D669-84C2-6547-5A0C9D8AFA55}"/>
              </a:ext>
            </a:extLst>
          </p:cNvPr>
          <p:cNvGrpSpPr/>
          <p:nvPr/>
        </p:nvGrpSpPr>
        <p:grpSpPr>
          <a:xfrm>
            <a:off x="9418652" y="378158"/>
            <a:ext cx="2482681" cy="766112"/>
            <a:chOff x="9391964" y="1932466"/>
            <a:chExt cx="2941981" cy="971157"/>
          </a:xfrm>
        </p:grpSpPr>
        <p:pic>
          <p:nvPicPr>
            <p:cNvPr id="30" name="Picture 29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D86CC06F-58DE-73BE-0111-AE33D8CF3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377377" y="1932467"/>
              <a:ext cx="971155" cy="971155"/>
            </a:xfrm>
            <a:prstGeom prst="rect">
              <a:avLst/>
            </a:prstGeom>
          </p:spPr>
        </p:pic>
        <p:pic>
          <p:nvPicPr>
            <p:cNvPr id="31" name="Picture 30" descr="A bird with a yellow beak&#10;&#10;Description automatically generated with low confidence">
              <a:extLst>
                <a:ext uri="{FF2B5EF4-FFF2-40B4-BE49-F238E27FC236}">
                  <a16:creationId xmlns:a16="http://schemas.microsoft.com/office/drawing/2014/main" id="{FC44DE69-ECA6-E5AB-209B-D938BA11C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362790" y="1932466"/>
              <a:ext cx="971155" cy="971155"/>
            </a:xfrm>
            <a:prstGeom prst="rect">
              <a:avLst/>
            </a:prstGeom>
          </p:spPr>
        </p:pic>
        <p:pic>
          <p:nvPicPr>
            <p:cNvPr id="32" name="Picture 31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A799D05-4888-557A-6261-16334D72F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391964" y="1932468"/>
              <a:ext cx="971155" cy="971155"/>
            </a:xfrm>
            <a:prstGeom prst="rect">
              <a:avLst/>
            </a:prstGeom>
          </p:spPr>
        </p:pic>
      </p:grpSp>
      <p:sp>
        <p:nvSpPr>
          <p:cNvPr id="13" name="Up Arrow 12">
            <a:extLst>
              <a:ext uri="{FF2B5EF4-FFF2-40B4-BE49-F238E27FC236}">
                <a16:creationId xmlns:a16="http://schemas.microsoft.com/office/drawing/2014/main" id="{12AFEA8B-68AF-B8DE-579F-3DAB1975F8BB}"/>
              </a:ext>
            </a:extLst>
          </p:cNvPr>
          <p:cNvSpPr/>
          <p:nvPr/>
        </p:nvSpPr>
        <p:spPr>
          <a:xfrm rot="3657582">
            <a:off x="2125042" y="2509844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146C8FAA-C649-3455-324A-7BB54C0ECA93}"/>
              </a:ext>
            </a:extLst>
          </p:cNvPr>
          <p:cNvSpPr/>
          <p:nvPr/>
        </p:nvSpPr>
        <p:spPr>
          <a:xfrm rot="7161611">
            <a:off x="2125042" y="3294945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751B04-6F48-BAF7-7787-0A2688AA76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58930" y="2272746"/>
            <a:ext cx="609806" cy="762258"/>
          </a:xfrm>
          <a:prstGeom prst="rect">
            <a:avLst/>
          </a:prstGeom>
        </p:spPr>
      </p:pic>
      <p:sp>
        <p:nvSpPr>
          <p:cNvPr id="34" name="Up Arrow 33">
            <a:extLst>
              <a:ext uri="{FF2B5EF4-FFF2-40B4-BE49-F238E27FC236}">
                <a16:creationId xmlns:a16="http://schemas.microsoft.com/office/drawing/2014/main" id="{F62C4154-C2F9-8ED4-B176-5C67954C1E8F}"/>
              </a:ext>
            </a:extLst>
          </p:cNvPr>
          <p:cNvSpPr/>
          <p:nvPr/>
        </p:nvSpPr>
        <p:spPr>
          <a:xfrm rot="3657582">
            <a:off x="4107992" y="1687489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C145C29E-7205-1F10-C00C-0AA309EF6779}"/>
              </a:ext>
            </a:extLst>
          </p:cNvPr>
          <p:cNvSpPr/>
          <p:nvPr/>
        </p:nvSpPr>
        <p:spPr>
          <a:xfrm rot="7161611">
            <a:off x="4117579" y="2499689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40391B4-C6CD-7921-BD43-A64F4BA7C16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29538" y="1459135"/>
            <a:ext cx="631644" cy="7656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9BC5A8C-939B-745F-2E84-26C75C70CE19}"/>
              </a:ext>
            </a:extLst>
          </p:cNvPr>
          <p:cNvSpPr txBox="1"/>
          <p:nvPr/>
        </p:nvSpPr>
        <p:spPr>
          <a:xfrm>
            <a:off x="10171639" y="6281058"/>
            <a:ext cx="202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as the # iterations</a:t>
            </a:r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5E864282-A770-ADF5-864B-980DA8E3998D}"/>
              </a:ext>
            </a:extLst>
          </p:cNvPr>
          <p:cNvSpPr/>
          <p:nvPr/>
        </p:nvSpPr>
        <p:spPr>
          <a:xfrm rot="3657582">
            <a:off x="7680626" y="574073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1E2E82C2-7A1E-AA38-1014-77280367D5FE}"/>
              </a:ext>
            </a:extLst>
          </p:cNvPr>
          <p:cNvSpPr/>
          <p:nvPr/>
        </p:nvSpPr>
        <p:spPr>
          <a:xfrm rot="7161611">
            <a:off x="7675636" y="1365989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3BB1A6E-C3EE-7B4C-E217-DF422A3D331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64804" y="2653875"/>
            <a:ext cx="226523" cy="226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56969B-223E-107B-095B-B970B0B25B8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748151">
            <a:off x="1810888" y="3891058"/>
            <a:ext cx="554408" cy="1967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73AD6D-406B-59DA-0155-50C9AEF0593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073707">
            <a:off x="3781739" y="3113788"/>
            <a:ext cx="596900" cy="2095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AB7A34-AFF7-E334-8F22-8CB695BB6CA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96499" y="1863862"/>
            <a:ext cx="246901" cy="2396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4773491-2324-A4B5-E7AF-C41CA14B235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03520" y="787099"/>
            <a:ext cx="235448" cy="2158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4E49030-AD2D-BD10-10C2-192DB5CF67F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987995">
            <a:off x="7435495" y="2005275"/>
            <a:ext cx="571500" cy="196453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28D23CE-D279-6774-91BE-D64A43F10B46}"/>
              </a:ext>
            </a:extLst>
          </p:cNvPr>
          <p:cNvGrpSpPr/>
          <p:nvPr/>
        </p:nvGrpSpPr>
        <p:grpSpPr>
          <a:xfrm>
            <a:off x="9704834" y="1526703"/>
            <a:ext cx="2303248" cy="2135117"/>
            <a:chOff x="9704834" y="1526703"/>
            <a:chExt cx="2303248" cy="213511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F81060-CF5E-145D-5395-0672616ACE59}"/>
                </a:ext>
              </a:extLst>
            </p:cNvPr>
            <p:cNvSpPr txBox="1"/>
            <p:nvPr/>
          </p:nvSpPr>
          <p:spPr>
            <a:xfrm>
              <a:off x="9704834" y="1526703"/>
              <a:ext cx="21964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Just 3 equations</a:t>
              </a:r>
            </a:p>
          </p:txBody>
        </p:sp>
        <p:sp>
          <p:nvSpPr>
            <p:cNvPr id="51" name="Chevron 50">
              <a:extLst>
                <a:ext uri="{FF2B5EF4-FFF2-40B4-BE49-F238E27FC236}">
                  <a16:creationId xmlns:a16="http://schemas.microsoft.com/office/drawing/2014/main" id="{45C241EA-9201-A3B5-C63F-F42881AD7401}"/>
                </a:ext>
              </a:extLst>
            </p:cNvPr>
            <p:cNvSpPr/>
            <p:nvPr/>
          </p:nvSpPr>
          <p:spPr>
            <a:xfrm>
              <a:off x="9829539" y="2108447"/>
              <a:ext cx="158904" cy="170633"/>
            </a:xfrm>
            <a:prstGeom prst="chevro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F4C1084-322D-B7A6-1FEF-0C3BAE586BDB}"/>
                </a:ext>
              </a:extLst>
            </p:cNvPr>
            <p:cNvGrpSpPr/>
            <p:nvPr/>
          </p:nvGrpSpPr>
          <p:grpSpPr>
            <a:xfrm>
              <a:off x="9828421" y="2662868"/>
              <a:ext cx="2179661" cy="338328"/>
              <a:chOff x="9829539" y="2449387"/>
              <a:chExt cx="2179661" cy="338328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24172FCF-576F-CE34-15F5-6ED9A3993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70001" y="2449387"/>
                <a:ext cx="1939199" cy="338328"/>
              </a:xfrm>
              <a:prstGeom prst="rect">
                <a:avLst/>
              </a:prstGeom>
            </p:spPr>
          </p:pic>
          <p:sp>
            <p:nvSpPr>
              <p:cNvPr id="49" name="Chevron 48">
                <a:extLst>
                  <a:ext uri="{FF2B5EF4-FFF2-40B4-BE49-F238E27FC236}">
                    <a16:creationId xmlns:a16="http://schemas.microsoft.com/office/drawing/2014/main" id="{67DDFDCC-900F-1B60-F57C-C3B1554F565B}"/>
                  </a:ext>
                </a:extLst>
              </p:cNvPr>
              <p:cNvSpPr/>
              <p:nvPr/>
            </p:nvSpPr>
            <p:spPr>
              <a:xfrm>
                <a:off x="9829539" y="2562072"/>
                <a:ext cx="158904" cy="170633"/>
              </a:xfrm>
              <a:prstGeom prst="chevron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7AC2D19-DE4D-8D9D-8D23-3CB71BFCC778}"/>
                </a:ext>
              </a:extLst>
            </p:cNvPr>
            <p:cNvGrpSpPr/>
            <p:nvPr/>
          </p:nvGrpSpPr>
          <p:grpSpPr>
            <a:xfrm>
              <a:off x="9830254" y="3321484"/>
              <a:ext cx="1351565" cy="340336"/>
              <a:chOff x="9830254" y="2803599"/>
              <a:chExt cx="1351565" cy="340336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99AB6E0B-A7E9-9554-B934-9FF733C4A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36500" y="2803599"/>
                <a:ext cx="1045319" cy="340336"/>
              </a:xfrm>
              <a:prstGeom prst="rect">
                <a:avLst/>
              </a:prstGeom>
            </p:spPr>
          </p:pic>
          <p:sp>
            <p:nvSpPr>
              <p:cNvPr id="47" name="Chevron 46">
                <a:extLst>
                  <a:ext uri="{FF2B5EF4-FFF2-40B4-BE49-F238E27FC236}">
                    <a16:creationId xmlns:a16="http://schemas.microsoft.com/office/drawing/2014/main" id="{3689CB01-5E13-EF62-42F2-7EC50127727B}"/>
                  </a:ext>
                </a:extLst>
              </p:cNvPr>
              <p:cNvSpPr/>
              <p:nvPr/>
            </p:nvSpPr>
            <p:spPr>
              <a:xfrm>
                <a:off x="9830254" y="2947868"/>
                <a:ext cx="158904" cy="170633"/>
              </a:xfrm>
              <a:prstGeom prst="chevron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7CE0DDA-96F3-D347-5ED8-4BABCA3D1252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Route, Interpret, Repeat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D2B22CE-0890-9212-B984-1C9CF0BA400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125741" y="2023413"/>
            <a:ext cx="1354684" cy="34069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6F67CB5-5E66-86A3-C76B-6E583E573726}"/>
              </a:ext>
            </a:extLst>
          </p:cNvPr>
          <p:cNvSpPr txBox="1"/>
          <p:nvPr/>
        </p:nvSpPr>
        <p:spPr>
          <a:xfrm>
            <a:off x="9742714" y="4038600"/>
            <a:ext cx="2099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 3 equations</a:t>
            </a:r>
          </a:p>
          <a:p>
            <a:r>
              <a:rPr lang="en-US" dirty="0"/>
              <a:t>sequentially.</a:t>
            </a:r>
          </a:p>
        </p:txBody>
      </p:sp>
    </p:spTree>
    <p:extLst>
      <p:ext uri="{BB962C8B-B14F-4D97-AF65-F5344CB8AC3E}">
        <p14:creationId xmlns:p14="http://schemas.microsoft.com/office/powerpoint/2010/main" val="19114783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30E95D-1607-50F2-52A6-D89659E2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77" y="2834871"/>
            <a:ext cx="631644" cy="765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5BC53-5906-87D1-F67E-304A12841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248" y="3632058"/>
            <a:ext cx="597382" cy="770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46EDB1-A345-90AB-74F3-EA02C7BD2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323" y="2846576"/>
            <a:ext cx="609806" cy="786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E2B7B-0865-EB84-56D1-2FC0ABBDE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009" y="2272745"/>
            <a:ext cx="469900" cy="6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8EC21C-F9A0-365E-3E95-DB72737D2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9111" y="1691750"/>
            <a:ext cx="609805" cy="757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FCC633-EAF5-B1E7-B134-1C445A5A8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2448" y="429928"/>
            <a:ext cx="609804" cy="71434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B45D083-FF91-F150-790D-AFD0390093C2}"/>
              </a:ext>
            </a:extLst>
          </p:cNvPr>
          <p:cNvGrpSpPr/>
          <p:nvPr/>
        </p:nvGrpSpPr>
        <p:grpSpPr>
          <a:xfrm>
            <a:off x="2837157" y="4520651"/>
            <a:ext cx="862093" cy="1976190"/>
            <a:chOff x="2464405" y="1981371"/>
            <a:chExt cx="971161" cy="2987647"/>
          </a:xfrm>
        </p:grpSpPr>
        <p:pic>
          <p:nvPicPr>
            <p:cNvPr id="15" name="Picture 14" descr="A bird flying over water&#10;&#10;Description automatically generated with low confidence">
              <a:extLst>
                <a:ext uri="{FF2B5EF4-FFF2-40B4-BE49-F238E27FC236}">
                  <a16:creationId xmlns:a16="http://schemas.microsoft.com/office/drawing/2014/main" id="{01400D36-05F0-8F27-9051-F1A3C4AB5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64405" y="1981371"/>
              <a:ext cx="936786" cy="971160"/>
            </a:xfrm>
            <a:prstGeom prst="rect">
              <a:avLst/>
            </a:prstGeom>
          </p:spPr>
        </p:pic>
        <p:pic>
          <p:nvPicPr>
            <p:cNvPr id="16" name="Picture 15" descr="A duck in the grass&#10;&#10;Description automatically generated with medium confidence">
              <a:extLst>
                <a:ext uri="{FF2B5EF4-FFF2-40B4-BE49-F238E27FC236}">
                  <a16:creationId xmlns:a16="http://schemas.microsoft.com/office/drawing/2014/main" id="{0BD4FA21-FE22-3353-C1CF-DE996F9B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64405" y="3026701"/>
              <a:ext cx="971161" cy="971161"/>
            </a:xfrm>
            <a:prstGeom prst="rect">
              <a:avLst/>
            </a:prstGeom>
          </p:spPr>
        </p:pic>
        <p:pic>
          <p:nvPicPr>
            <p:cNvPr id="17" name="Picture 16" descr="A blue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C4D37DC2-AE9F-1CAA-0B6E-BD6288C5E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64410" y="3997862"/>
              <a:ext cx="971156" cy="97115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065224-39CF-51E0-97A4-53593F2F8690}"/>
              </a:ext>
            </a:extLst>
          </p:cNvPr>
          <p:cNvGrpSpPr/>
          <p:nvPr/>
        </p:nvGrpSpPr>
        <p:grpSpPr>
          <a:xfrm>
            <a:off x="4891550" y="3758391"/>
            <a:ext cx="831579" cy="1973916"/>
            <a:chOff x="3809093" y="1972835"/>
            <a:chExt cx="1120530" cy="303635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AC1958-B36A-AC30-A46B-5B563BD99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09093" y="1972835"/>
              <a:ext cx="1120530" cy="1074699"/>
            </a:xfrm>
            <a:prstGeom prst="rect">
              <a:avLst/>
            </a:prstGeom>
          </p:spPr>
        </p:pic>
        <p:pic>
          <p:nvPicPr>
            <p:cNvPr id="22" name="Picture 21" descr="A black and yellow bird&#10;&#10;Description automatically generated with medium confidence">
              <a:extLst>
                <a:ext uri="{FF2B5EF4-FFF2-40B4-BE49-F238E27FC236}">
                  <a16:creationId xmlns:a16="http://schemas.microsoft.com/office/drawing/2014/main" id="{BE68B5EC-3DBF-C664-C36E-49E3D012A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09100" y="3026701"/>
              <a:ext cx="1120523" cy="1025993"/>
            </a:xfrm>
            <a:prstGeom prst="rect">
              <a:avLst/>
            </a:prstGeom>
          </p:spPr>
        </p:pic>
        <p:pic>
          <p:nvPicPr>
            <p:cNvPr id="23" name="Picture 22" descr="A bird on a stick&#10;&#10;Description automatically generated with medium confidence">
              <a:extLst>
                <a:ext uri="{FF2B5EF4-FFF2-40B4-BE49-F238E27FC236}">
                  <a16:creationId xmlns:a16="http://schemas.microsoft.com/office/drawing/2014/main" id="{04A676B3-30D8-FCA3-9278-D86AC106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09103" y="4052694"/>
              <a:ext cx="1120520" cy="95649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3D1B04-88C0-C33E-6013-C20BEDCF23F7}"/>
              </a:ext>
            </a:extLst>
          </p:cNvPr>
          <p:cNvGrpSpPr/>
          <p:nvPr/>
        </p:nvGrpSpPr>
        <p:grpSpPr>
          <a:xfrm>
            <a:off x="8430680" y="2586803"/>
            <a:ext cx="831572" cy="2150056"/>
            <a:chOff x="7557944" y="1932468"/>
            <a:chExt cx="1053024" cy="3132082"/>
          </a:xfrm>
        </p:grpSpPr>
        <p:pic>
          <p:nvPicPr>
            <p:cNvPr id="24" name="Picture 23" descr="A bird on a stick&#10;&#10;Description automatically generated with medium confidence">
              <a:extLst>
                <a:ext uri="{FF2B5EF4-FFF2-40B4-BE49-F238E27FC236}">
                  <a16:creationId xmlns:a16="http://schemas.microsoft.com/office/drawing/2014/main" id="{142CA529-5D50-5361-32A7-CA1F75264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83857" y="1932468"/>
              <a:ext cx="997483" cy="1051960"/>
            </a:xfrm>
            <a:prstGeom prst="rect">
              <a:avLst/>
            </a:prstGeom>
          </p:spPr>
        </p:pic>
        <p:pic>
          <p:nvPicPr>
            <p:cNvPr id="25" name="Picture 24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AE37AA6D-5DE1-4A83-8053-201FF7601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83857" y="2984428"/>
              <a:ext cx="983838" cy="1027098"/>
            </a:xfrm>
            <a:prstGeom prst="rect">
              <a:avLst/>
            </a:prstGeom>
          </p:spPr>
        </p:pic>
        <p:pic>
          <p:nvPicPr>
            <p:cNvPr id="26" name="Picture 25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12569EE3-125F-B63A-9E84-56F76D545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57944" y="4011526"/>
              <a:ext cx="1053024" cy="105302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FE52CF-D669-84C2-6547-5A0C9D8AFA55}"/>
              </a:ext>
            </a:extLst>
          </p:cNvPr>
          <p:cNvGrpSpPr/>
          <p:nvPr/>
        </p:nvGrpSpPr>
        <p:grpSpPr>
          <a:xfrm>
            <a:off x="9418652" y="378158"/>
            <a:ext cx="2482681" cy="766112"/>
            <a:chOff x="9391964" y="1932466"/>
            <a:chExt cx="2941981" cy="971157"/>
          </a:xfrm>
        </p:grpSpPr>
        <p:pic>
          <p:nvPicPr>
            <p:cNvPr id="30" name="Picture 29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D86CC06F-58DE-73BE-0111-AE33D8CF3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377377" y="1932467"/>
              <a:ext cx="971155" cy="971155"/>
            </a:xfrm>
            <a:prstGeom prst="rect">
              <a:avLst/>
            </a:prstGeom>
          </p:spPr>
        </p:pic>
        <p:pic>
          <p:nvPicPr>
            <p:cNvPr id="31" name="Picture 30" descr="A bird with a yellow beak&#10;&#10;Description automatically generated with low confidence">
              <a:extLst>
                <a:ext uri="{FF2B5EF4-FFF2-40B4-BE49-F238E27FC236}">
                  <a16:creationId xmlns:a16="http://schemas.microsoft.com/office/drawing/2014/main" id="{FC44DE69-ECA6-E5AB-209B-D938BA11C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362790" y="1932466"/>
              <a:ext cx="971155" cy="971155"/>
            </a:xfrm>
            <a:prstGeom prst="rect">
              <a:avLst/>
            </a:prstGeom>
          </p:spPr>
        </p:pic>
        <p:pic>
          <p:nvPicPr>
            <p:cNvPr id="32" name="Picture 31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A799D05-4888-557A-6261-16334D72F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391964" y="1932468"/>
              <a:ext cx="971155" cy="971155"/>
            </a:xfrm>
            <a:prstGeom prst="rect">
              <a:avLst/>
            </a:prstGeom>
          </p:spPr>
        </p:pic>
      </p:grpSp>
      <p:sp>
        <p:nvSpPr>
          <p:cNvPr id="13" name="Up Arrow 12">
            <a:extLst>
              <a:ext uri="{FF2B5EF4-FFF2-40B4-BE49-F238E27FC236}">
                <a16:creationId xmlns:a16="http://schemas.microsoft.com/office/drawing/2014/main" id="{12AFEA8B-68AF-B8DE-579F-3DAB1975F8BB}"/>
              </a:ext>
            </a:extLst>
          </p:cNvPr>
          <p:cNvSpPr/>
          <p:nvPr/>
        </p:nvSpPr>
        <p:spPr>
          <a:xfrm rot="3657582">
            <a:off x="2125042" y="2509844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146C8FAA-C649-3455-324A-7BB54C0ECA93}"/>
              </a:ext>
            </a:extLst>
          </p:cNvPr>
          <p:cNvSpPr/>
          <p:nvPr/>
        </p:nvSpPr>
        <p:spPr>
          <a:xfrm rot="7161611">
            <a:off x="2125042" y="3294945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751B04-6F48-BAF7-7787-0A2688AA76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58930" y="2272746"/>
            <a:ext cx="609806" cy="762258"/>
          </a:xfrm>
          <a:prstGeom prst="rect">
            <a:avLst/>
          </a:prstGeom>
        </p:spPr>
      </p:pic>
      <p:sp>
        <p:nvSpPr>
          <p:cNvPr id="34" name="Up Arrow 33">
            <a:extLst>
              <a:ext uri="{FF2B5EF4-FFF2-40B4-BE49-F238E27FC236}">
                <a16:creationId xmlns:a16="http://schemas.microsoft.com/office/drawing/2014/main" id="{F62C4154-C2F9-8ED4-B176-5C67954C1E8F}"/>
              </a:ext>
            </a:extLst>
          </p:cNvPr>
          <p:cNvSpPr/>
          <p:nvPr/>
        </p:nvSpPr>
        <p:spPr>
          <a:xfrm rot="3657582">
            <a:off x="4107992" y="1687489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C145C29E-7205-1F10-C00C-0AA309EF6779}"/>
              </a:ext>
            </a:extLst>
          </p:cNvPr>
          <p:cNvSpPr/>
          <p:nvPr/>
        </p:nvSpPr>
        <p:spPr>
          <a:xfrm rot="7161611">
            <a:off x="4117579" y="2499689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40391B4-C6CD-7921-BD43-A64F4BA7C16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29538" y="1459135"/>
            <a:ext cx="631644" cy="7656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9BC5A8C-939B-745F-2E84-26C75C70CE19}"/>
              </a:ext>
            </a:extLst>
          </p:cNvPr>
          <p:cNvSpPr txBox="1"/>
          <p:nvPr/>
        </p:nvSpPr>
        <p:spPr>
          <a:xfrm>
            <a:off x="10171639" y="6281058"/>
            <a:ext cx="202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as the # iterations</a:t>
            </a:r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5E864282-A770-ADF5-864B-980DA8E3998D}"/>
              </a:ext>
            </a:extLst>
          </p:cNvPr>
          <p:cNvSpPr/>
          <p:nvPr/>
        </p:nvSpPr>
        <p:spPr>
          <a:xfrm rot="3657582">
            <a:off x="7680626" y="574073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1E2E82C2-7A1E-AA38-1014-77280367D5FE}"/>
              </a:ext>
            </a:extLst>
          </p:cNvPr>
          <p:cNvSpPr/>
          <p:nvPr/>
        </p:nvSpPr>
        <p:spPr>
          <a:xfrm rot="7161611">
            <a:off x="7675636" y="1365989"/>
            <a:ext cx="484632" cy="117051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3BB1A6E-C3EE-7B4C-E217-DF422A3D331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64804" y="2653875"/>
            <a:ext cx="226523" cy="226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56969B-223E-107B-095B-B970B0B25B8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748151">
            <a:off x="1810888" y="3891058"/>
            <a:ext cx="554408" cy="1967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73AD6D-406B-59DA-0155-50C9AEF0593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073707">
            <a:off x="3781739" y="3113788"/>
            <a:ext cx="596900" cy="2095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AB7A34-AFF7-E334-8F22-8CB695BB6CA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96499" y="1863862"/>
            <a:ext cx="246901" cy="2396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4773491-2324-A4B5-E7AF-C41CA14B235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03520" y="787099"/>
            <a:ext cx="235448" cy="2158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4E49030-AD2D-BD10-10C2-192DB5CF67F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987995">
            <a:off x="7435495" y="2005275"/>
            <a:ext cx="571500" cy="196453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28D23CE-D279-6774-91BE-D64A43F10B46}"/>
              </a:ext>
            </a:extLst>
          </p:cNvPr>
          <p:cNvGrpSpPr/>
          <p:nvPr/>
        </p:nvGrpSpPr>
        <p:grpSpPr>
          <a:xfrm>
            <a:off x="9704834" y="1526703"/>
            <a:ext cx="2303248" cy="2135117"/>
            <a:chOff x="9704834" y="1526703"/>
            <a:chExt cx="2303248" cy="213511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F81060-CF5E-145D-5395-0672616ACE59}"/>
                </a:ext>
              </a:extLst>
            </p:cNvPr>
            <p:cNvSpPr txBox="1"/>
            <p:nvPr/>
          </p:nvSpPr>
          <p:spPr>
            <a:xfrm>
              <a:off x="9704834" y="1526703"/>
              <a:ext cx="21964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Just 3 equations</a:t>
              </a:r>
            </a:p>
          </p:txBody>
        </p:sp>
        <p:sp>
          <p:nvSpPr>
            <p:cNvPr id="51" name="Chevron 50">
              <a:extLst>
                <a:ext uri="{FF2B5EF4-FFF2-40B4-BE49-F238E27FC236}">
                  <a16:creationId xmlns:a16="http://schemas.microsoft.com/office/drawing/2014/main" id="{45C241EA-9201-A3B5-C63F-F42881AD7401}"/>
                </a:ext>
              </a:extLst>
            </p:cNvPr>
            <p:cNvSpPr/>
            <p:nvPr/>
          </p:nvSpPr>
          <p:spPr>
            <a:xfrm>
              <a:off x="9829539" y="2108447"/>
              <a:ext cx="158904" cy="170633"/>
            </a:xfrm>
            <a:prstGeom prst="chevro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F4C1084-322D-B7A6-1FEF-0C3BAE586BDB}"/>
                </a:ext>
              </a:extLst>
            </p:cNvPr>
            <p:cNvGrpSpPr/>
            <p:nvPr/>
          </p:nvGrpSpPr>
          <p:grpSpPr>
            <a:xfrm>
              <a:off x="9828421" y="2662868"/>
              <a:ext cx="2179661" cy="338328"/>
              <a:chOff x="9829539" y="2449387"/>
              <a:chExt cx="2179661" cy="338328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24172FCF-576F-CE34-15F5-6ED9A3993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70001" y="2449387"/>
                <a:ext cx="1939199" cy="338328"/>
              </a:xfrm>
              <a:prstGeom prst="rect">
                <a:avLst/>
              </a:prstGeom>
            </p:spPr>
          </p:pic>
          <p:sp>
            <p:nvSpPr>
              <p:cNvPr id="49" name="Chevron 48">
                <a:extLst>
                  <a:ext uri="{FF2B5EF4-FFF2-40B4-BE49-F238E27FC236}">
                    <a16:creationId xmlns:a16="http://schemas.microsoft.com/office/drawing/2014/main" id="{67DDFDCC-900F-1B60-F57C-C3B1554F565B}"/>
                  </a:ext>
                </a:extLst>
              </p:cNvPr>
              <p:cNvSpPr/>
              <p:nvPr/>
            </p:nvSpPr>
            <p:spPr>
              <a:xfrm>
                <a:off x="9829539" y="2562072"/>
                <a:ext cx="158904" cy="170633"/>
              </a:xfrm>
              <a:prstGeom prst="chevron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7AC2D19-DE4D-8D9D-8D23-3CB71BFCC778}"/>
                </a:ext>
              </a:extLst>
            </p:cNvPr>
            <p:cNvGrpSpPr/>
            <p:nvPr/>
          </p:nvGrpSpPr>
          <p:grpSpPr>
            <a:xfrm>
              <a:off x="9830254" y="3321484"/>
              <a:ext cx="1351565" cy="340336"/>
              <a:chOff x="9830254" y="2803599"/>
              <a:chExt cx="1351565" cy="340336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99AB6E0B-A7E9-9554-B934-9FF733C4A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36500" y="2803599"/>
                <a:ext cx="1045319" cy="340336"/>
              </a:xfrm>
              <a:prstGeom prst="rect">
                <a:avLst/>
              </a:prstGeom>
            </p:spPr>
          </p:pic>
          <p:sp>
            <p:nvSpPr>
              <p:cNvPr id="47" name="Chevron 46">
                <a:extLst>
                  <a:ext uri="{FF2B5EF4-FFF2-40B4-BE49-F238E27FC236}">
                    <a16:creationId xmlns:a16="http://schemas.microsoft.com/office/drawing/2014/main" id="{3689CB01-5E13-EF62-42F2-7EC50127727B}"/>
                  </a:ext>
                </a:extLst>
              </p:cNvPr>
              <p:cNvSpPr/>
              <p:nvPr/>
            </p:nvSpPr>
            <p:spPr>
              <a:xfrm>
                <a:off x="9830254" y="2947868"/>
                <a:ext cx="158904" cy="170633"/>
              </a:xfrm>
              <a:prstGeom prst="chevron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7CE0DDA-96F3-D347-5ED8-4BABCA3D1252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Route, Interpret, Repeat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8D5060-B7DA-716A-CC36-8F95DCC35CDF}"/>
              </a:ext>
            </a:extLst>
          </p:cNvPr>
          <p:cNvGrpSpPr/>
          <p:nvPr/>
        </p:nvGrpSpPr>
        <p:grpSpPr>
          <a:xfrm>
            <a:off x="9772940" y="4964723"/>
            <a:ext cx="2060285" cy="1188438"/>
            <a:chOff x="9704834" y="3922057"/>
            <a:chExt cx="2060285" cy="1188438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EB25F57-6455-8852-F481-59E5B0D07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885811" y="3999329"/>
              <a:ext cx="1777747" cy="31148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7892AB-5100-BB40-855C-9F245F59126B}"/>
                </a:ext>
              </a:extLst>
            </p:cNvPr>
            <p:cNvSpPr txBox="1"/>
            <p:nvPr/>
          </p:nvSpPr>
          <p:spPr>
            <a:xfrm>
              <a:off x="9779988" y="4335130"/>
              <a:ext cx="1368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are fixed for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96933B-E021-0C79-755C-2FF54360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1081794" y="4348447"/>
              <a:ext cx="366719" cy="26892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E75AF6A-70C1-95B4-4344-924DB0C52EE1}"/>
                </a:ext>
              </a:extLst>
            </p:cNvPr>
            <p:cNvSpPr txBox="1"/>
            <p:nvPr/>
          </p:nvSpPr>
          <p:spPr>
            <a:xfrm>
              <a:off x="9773484" y="4670426"/>
              <a:ext cx="984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iteration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4C8C1B-A231-BEFD-2E23-7F9DCEF725CC}"/>
                </a:ext>
              </a:extLst>
            </p:cNvPr>
            <p:cNvSpPr/>
            <p:nvPr/>
          </p:nvSpPr>
          <p:spPr>
            <a:xfrm>
              <a:off x="9704834" y="3922057"/>
              <a:ext cx="2060285" cy="118843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DD2B22CE-0890-9212-B984-1C9CF0BA400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125741" y="2023413"/>
            <a:ext cx="1354684" cy="34069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6F67CB5-5E66-86A3-C76B-6E583E573726}"/>
              </a:ext>
            </a:extLst>
          </p:cNvPr>
          <p:cNvSpPr txBox="1"/>
          <p:nvPr/>
        </p:nvSpPr>
        <p:spPr>
          <a:xfrm>
            <a:off x="9742714" y="4038600"/>
            <a:ext cx="2099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 3 equations</a:t>
            </a:r>
          </a:p>
          <a:p>
            <a:r>
              <a:rPr lang="en-US" dirty="0"/>
              <a:t>sequentially.</a:t>
            </a:r>
          </a:p>
        </p:txBody>
      </p:sp>
    </p:spTree>
    <p:extLst>
      <p:ext uri="{BB962C8B-B14F-4D97-AF65-F5344CB8AC3E}">
        <p14:creationId xmlns:p14="http://schemas.microsoft.com/office/powerpoint/2010/main" val="10167442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8941AA8E-A599-C800-EBA8-CBAC53438F84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Route, Interpret, Repeat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91CBF6-639A-661A-B5AC-A7279D736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942" y="787099"/>
            <a:ext cx="1799771" cy="3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48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DC6089-9C24-A1E3-698F-E9E0476B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48" y="2460362"/>
            <a:ext cx="597596" cy="295295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35CA5BDC-BF96-5D2C-D757-10B146E34542}"/>
              </a:ext>
            </a:extLst>
          </p:cNvPr>
          <p:cNvGrpSpPr/>
          <p:nvPr/>
        </p:nvGrpSpPr>
        <p:grpSpPr>
          <a:xfrm>
            <a:off x="2798255" y="1564416"/>
            <a:ext cx="758348" cy="975468"/>
            <a:chOff x="1140978" y="272753"/>
            <a:chExt cx="791374" cy="93638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91EE32A-6AA3-41CB-42DD-32646CEA2B9B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28DCC327-46FE-994F-47DC-94C5F3AD82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842158E-954E-F9A2-3D1A-A366877AC297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45AF3AC-FC86-3D9D-41CD-06EB4480BB76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18C5DEC9-81D1-30D5-0852-D606D9C853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C58485E-AD57-1F71-20B1-654A0BDD0D9F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2EA34A91-2595-1602-C63A-646505CC4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941AA8E-A599-C800-EBA8-CBAC53438F84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Route, Interpret, Repeat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1C7770B-0235-0C91-767A-D00B8C8A5DC9}"/>
                  </a:ext>
                </a:extLst>
              </p:cNvPr>
              <p:cNvSpPr txBox="1"/>
              <p:nvPr/>
            </p:nvSpPr>
            <p:spPr>
              <a:xfrm>
                <a:off x="2480199" y="2960460"/>
                <a:ext cx="1203570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1C7770B-0235-0C91-767A-D00B8C8A5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99" y="2960460"/>
                <a:ext cx="1203570" cy="352684"/>
              </a:xfrm>
              <a:prstGeom prst="rect">
                <a:avLst/>
              </a:prstGeom>
              <a:blipFill>
                <a:blip r:embed="rId9"/>
                <a:stretch>
                  <a:fillRect l="-3158" t="-7143" r="-63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991CBF6-639A-661A-B5AC-A7279D736C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0942" y="787099"/>
            <a:ext cx="1799771" cy="3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966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1E27C6-2A10-E801-D542-6A4A3A106BF1}"/>
              </a:ext>
            </a:extLst>
          </p:cNvPr>
          <p:cNvCxnSpPr/>
          <p:nvPr/>
        </p:nvCxnSpPr>
        <p:spPr>
          <a:xfrm>
            <a:off x="2480199" y="3489361"/>
            <a:ext cx="1489608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259A658F-7395-CBC2-EA71-1FB573B9617A}"/>
              </a:ext>
            </a:extLst>
          </p:cNvPr>
          <p:cNvSpPr/>
          <p:nvPr/>
        </p:nvSpPr>
        <p:spPr>
          <a:xfrm>
            <a:off x="3959011" y="3555342"/>
            <a:ext cx="1244820" cy="756843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1270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3E0AC1-B9F5-8DE1-AFAB-F22DCEE4EF26}"/>
              </a:ext>
            </a:extLst>
          </p:cNvPr>
          <p:cNvCxnSpPr>
            <a:cxnSpLocks/>
          </p:cNvCxnSpPr>
          <p:nvPr/>
        </p:nvCxnSpPr>
        <p:spPr>
          <a:xfrm>
            <a:off x="2632616" y="3489361"/>
            <a:ext cx="748863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CDC6089-9C24-A1E3-698F-E9E0476B9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48" y="2460362"/>
            <a:ext cx="597596" cy="2952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B0FF2B4-67FF-41CB-8313-A6DBD89F5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608" y="4065054"/>
            <a:ext cx="175248" cy="19051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F31D231-E06A-9D2D-67A1-43F415D03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16517" y="5143117"/>
            <a:ext cx="167104" cy="250588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6112226-F8CC-3286-CCAE-79E77A1BB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1869" y="4483238"/>
            <a:ext cx="536402" cy="629519"/>
          </a:xfrm>
          <a:prstGeom prst="rect">
            <a:avLst/>
          </a:prstGeom>
        </p:spPr>
      </p:pic>
      <p:sp>
        <p:nvSpPr>
          <p:cNvPr id="86" name="Double Brace 85">
            <a:extLst>
              <a:ext uri="{FF2B5EF4-FFF2-40B4-BE49-F238E27FC236}">
                <a16:creationId xmlns:a16="http://schemas.microsoft.com/office/drawing/2014/main" id="{FA833DB7-938E-FD96-E38B-BADFA6D2FA6E}"/>
              </a:ext>
            </a:extLst>
          </p:cNvPr>
          <p:cNvSpPr/>
          <p:nvPr/>
        </p:nvSpPr>
        <p:spPr>
          <a:xfrm>
            <a:off x="5068669" y="4505970"/>
            <a:ext cx="873524" cy="835293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CA5BDC-BF96-5D2C-D757-10B146E34542}"/>
              </a:ext>
            </a:extLst>
          </p:cNvPr>
          <p:cNvGrpSpPr/>
          <p:nvPr/>
        </p:nvGrpSpPr>
        <p:grpSpPr>
          <a:xfrm>
            <a:off x="2798255" y="1564416"/>
            <a:ext cx="758348" cy="975468"/>
            <a:chOff x="1140978" y="272753"/>
            <a:chExt cx="791374" cy="93638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91EE32A-6AA3-41CB-42DD-32646CEA2B9B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28DCC327-46FE-994F-47DC-94C5F3AD82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842158E-954E-F9A2-3D1A-A366877AC297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45AF3AC-FC86-3D9D-41CD-06EB4480BB76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18C5DEC9-81D1-30D5-0852-D606D9C853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C58485E-AD57-1F71-20B1-654A0BDD0D9F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2EA34A91-2595-1602-C63A-646505CC4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91162B-C819-B14C-A548-B969440BAD86}"/>
                  </a:ext>
                </a:extLst>
              </p:cNvPr>
              <p:cNvSpPr txBox="1"/>
              <p:nvPr/>
            </p:nvSpPr>
            <p:spPr>
              <a:xfrm>
                <a:off x="2480199" y="2960460"/>
                <a:ext cx="1203570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91162B-C819-B14C-A548-B969440BA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99" y="2960460"/>
                <a:ext cx="1203570" cy="352684"/>
              </a:xfrm>
              <a:prstGeom prst="rect">
                <a:avLst/>
              </a:prstGeom>
              <a:blipFill>
                <a:blip r:embed="rId13"/>
                <a:stretch>
                  <a:fillRect l="-3158" t="-7143" r="-63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CFD463A-AB53-9659-4EFB-9F8D394F6B39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Route, Interpret, Repeat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03BB0FB-12A8-48DD-F0B5-4A3D5A44D45E}"/>
              </a:ext>
            </a:extLst>
          </p:cNvPr>
          <p:cNvGrpSpPr>
            <a:grpSpLocks noChangeAspect="1"/>
          </p:cNvGrpSpPr>
          <p:nvPr/>
        </p:nvGrpSpPr>
        <p:grpSpPr>
          <a:xfrm>
            <a:off x="3829611" y="3329951"/>
            <a:ext cx="285715" cy="310602"/>
            <a:chOff x="3084961" y="5191330"/>
            <a:chExt cx="914400" cy="9144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1E42E6-2708-8224-5331-7F551535A8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D1A19241-BA40-1446-9A8C-FAB23A3CE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7C2AD795-8780-5DB7-F0EE-30DFB7DF097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20942" y="787099"/>
            <a:ext cx="1799771" cy="3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86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7D0085C-C932-1569-9E88-DA0ED383FE12}"/>
              </a:ext>
            </a:extLst>
          </p:cNvPr>
          <p:cNvCxnSpPr>
            <a:cxnSpLocks/>
          </p:cNvCxnSpPr>
          <p:nvPr/>
        </p:nvCxnSpPr>
        <p:spPr>
          <a:xfrm>
            <a:off x="3952628" y="3423921"/>
            <a:ext cx="750001" cy="5079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1E27C6-2A10-E801-D542-6A4A3A106BF1}"/>
              </a:ext>
            </a:extLst>
          </p:cNvPr>
          <p:cNvCxnSpPr/>
          <p:nvPr/>
        </p:nvCxnSpPr>
        <p:spPr>
          <a:xfrm>
            <a:off x="2480199" y="3489361"/>
            <a:ext cx="1489608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259A658F-7395-CBC2-EA71-1FB573B9617A}"/>
              </a:ext>
            </a:extLst>
          </p:cNvPr>
          <p:cNvSpPr/>
          <p:nvPr/>
        </p:nvSpPr>
        <p:spPr>
          <a:xfrm>
            <a:off x="3959011" y="3555342"/>
            <a:ext cx="1244820" cy="756843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1270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3E0AC1-B9F5-8DE1-AFAB-F22DCEE4EF26}"/>
              </a:ext>
            </a:extLst>
          </p:cNvPr>
          <p:cNvCxnSpPr>
            <a:cxnSpLocks/>
          </p:cNvCxnSpPr>
          <p:nvPr/>
        </p:nvCxnSpPr>
        <p:spPr>
          <a:xfrm>
            <a:off x="2632616" y="3489361"/>
            <a:ext cx="748863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D3A442-DE9C-661B-83A3-DD6EC1CF4CF4}"/>
                  </a:ext>
                </a:extLst>
              </p:cNvPr>
              <p:cNvSpPr txBox="1"/>
              <p:nvPr/>
            </p:nvSpPr>
            <p:spPr>
              <a:xfrm>
                <a:off x="2480199" y="2960460"/>
                <a:ext cx="1203570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D3A442-DE9C-661B-83A3-DD6EC1CF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99" y="2960460"/>
                <a:ext cx="1203570" cy="352684"/>
              </a:xfrm>
              <a:prstGeom prst="rect">
                <a:avLst/>
              </a:prstGeom>
              <a:blipFill>
                <a:blip r:embed="rId2"/>
                <a:stretch>
                  <a:fillRect l="-3158" t="-7143" r="-63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 21">
            <a:extLst>
              <a:ext uri="{FF2B5EF4-FFF2-40B4-BE49-F238E27FC236}">
                <a16:creationId xmlns:a16="http://schemas.microsoft.com/office/drawing/2014/main" id="{8A78C06D-95E0-8A91-D274-0F3CD80E86E5}"/>
              </a:ext>
            </a:extLst>
          </p:cNvPr>
          <p:cNvSpPr/>
          <p:nvPr/>
        </p:nvSpPr>
        <p:spPr>
          <a:xfrm>
            <a:off x="3192564" y="1491869"/>
            <a:ext cx="1705836" cy="278851"/>
          </a:xfrm>
          <a:custGeom>
            <a:avLst/>
            <a:gdLst>
              <a:gd name="connsiteX0" fmla="*/ 0 w 3576577"/>
              <a:gd name="connsiteY0" fmla="*/ 416917 h 416917"/>
              <a:gd name="connsiteX1" fmla="*/ 1794076 w 3576577"/>
              <a:gd name="connsiteY1" fmla="*/ 228 h 416917"/>
              <a:gd name="connsiteX2" fmla="*/ 3576577 w 3576577"/>
              <a:gd name="connsiteY2" fmla="*/ 370618 h 416917"/>
              <a:gd name="connsiteX0" fmla="*/ 0 w 3510935"/>
              <a:gd name="connsiteY0" fmla="*/ 416750 h 914369"/>
              <a:gd name="connsiteX1" fmla="*/ 1794076 w 3510935"/>
              <a:gd name="connsiteY1" fmla="*/ 61 h 914369"/>
              <a:gd name="connsiteX2" fmla="*/ 3510935 w 3510935"/>
              <a:gd name="connsiteY2" fmla="*/ 914369 h 914369"/>
              <a:gd name="connsiteX0" fmla="*/ 0 w 3510935"/>
              <a:gd name="connsiteY0" fmla="*/ 416779 h 914398"/>
              <a:gd name="connsiteX1" fmla="*/ 1794076 w 3510935"/>
              <a:gd name="connsiteY1" fmla="*/ 90 h 914398"/>
              <a:gd name="connsiteX2" fmla="*/ 3510935 w 3510935"/>
              <a:gd name="connsiteY2" fmla="*/ 914398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0935" h="914398">
                <a:moveTo>
                  <a:pt x="0" y="416779"/>
                </a:moveTo>
                <a:cubicBezTo>
                  <a:pt x="598990" y="212292"/>
                  <a:pt x="1197980" y="7806"/>
                  <a:pt x="1794076" y="90"/>
                </a:cubicBezTo>
                <a:cubicBezTo>
                  <a:pt x="2390172" y="-7626"/>
                  <a:pt x="3103719" y="483602"/>
                  <a:pt x="3510935" y="91439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0D1D7A-82A9-F338-CAAA-F2F386988A8C}"/>
                  </a:ext>
                </a:extLst>
              </p:cNvPr>
              <p:cNvSpPr txBox="1"/>
              <p:nvPr/>
            </p:nvSpPr>
            <p:spPr>
              <a:xfrm>
                <a:off x="4547284" y="2960460"/>
                <a:ext cx="1199391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0D1D7A-82A9-F338-CAAA-F2F386988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84" y="2960460"/>
                <a:ext cx="1199391" cy="352684"/>
              </a:xfrm>
              <a:prstGeom prst="rect">
                <a:avLst/>
              </a:prstGeom>
              <a:blipFill>
                <a:blip r:embed="rId3"/>
                <a:stretch>
                  <a:fillRect l="-3158" t="-7143" r="-63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6DA1849E-07D4-A8FC-0E5A-B144BA533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192" y="2465979"/>
            <a:ext cx="594153" cy="2969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DC6089-9C24-A1E3-698F-E9E0476B9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948" y="2460362"/>
            <a:ext cx="597596" cy="29529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535F68A-1599-B6A3-EAE4-986E2B603F33}"/>
              </a:ext>
            </a:extLst>
          </p:cNvPr>
          <p:cNvGrpSpPr>
            <a:grpSpLocks noChangeAspect="1"/>
          </p:cNvGrpSpPr>
          <p:nvPr/>
        </p:nvGrpSpPr>
        <p:grpSpPr>
          <a:xfrm>
            <a:off x="3829611" y="3329951"/>
            <a:ext cx="285715" cy="310602"/>
            <a:chOff x="3084961" y="5191330"/>
            <a:chExt cx="914400" cy="91440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D4699D7-F840-1506-464D-0A5A6C154D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F88A5030-9C54-AFE9-7759-E72ADFEE9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35B6016-A244-CF71-3165-0C1746B62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640" y="3545298"/>
            <a:ext cx="479626" cy="1905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B0FF2B4-67FF-41CB-8313-A6DBD89F5A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5608" y="4065054"/>
            <a:ext cx="175248" cy="19051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F31D231-E06A-9D2D-67A1-43F415D036B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16517" y="5143117"/>
            <a:ext cx="167104" cy="250588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6112226-F8CC-3286-CCAE-79E77A1BB7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1869" y="4483238"/>
            <a:ext cx="536402" cy="629519"/>
          </a:xfrm>
          <a:prstGeom prst="rect">
            <a:avLst/>
          </a:prstGeom>
        </p:spPr>
      </p:pic>
      <p:sp>
        <p:nvSpPr>
          <p:cNvPr id="86" name="Double Brace 85">
            <a:extLst>
              <a:ext uri="{FF2B5EF4-FFF2-40B4-BE49-F238E27FC236}">
                <a16:creationId xmlns:a16="http://schemas.microsoft.com/office/drawing/2014/main" id="{FA833DB7-938E-FD96-E38B-BADFA6D2FA6E}"/>
              </a:ext>
            </a:extLst>
          </p:cNvPr>
          <p:cNvSpPr/>
          <p:nvPr/>
        </p:nvSpPr>
        <p:spPr>
          <a:xfrm>
            <a:off x="5068669" y="4505970"/>
            <a:ext cx="873524" cy="835293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CA5BDC-BF96-5D2C-D757-10B146E34542}"/>
              </a:ext>
            </a:extLst>
          </p:cNvPr>
          <p:cNvGrpSpPr/>
          <p:nvPr/>
        </p:nvGrpSpPr>
        <p:grpSpPr>
          <a:xfrm>
            <a:off x="2798255" y="1564416"/>
            <a:ext cx="758348" cy="975468"/>
            <a:chOff x="1140978" y="272753"/>
            <a:chExt cx="791374" cy="93638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91EE32A-6AA3-41CB-42DD-32646CEA2B9B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28DCC327-46FE-994F-47DC-94C5F3AD82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842158E-954E-F9A2-3D1A-A366877AC297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45AF3AC-FC86-3D9D-41CD-06EB4480BB76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18C5DEC9-81D1-30D5-0852-D606D9C853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C58485E-AD57-1F71-20B1-654A0BDD0D9F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2EA34A91-2595-1602-C63A-646505CC4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922217-A2EE-C292-F2FE-C57D33849FB4}"/>
              </a:ext>
            </a:extLst>
          </p:cNvPr>
          <p:cNvGrpSpPr/>
          <p:nvPr/>
        </p:nvGrpSpPr>
        <p:grpSpPr>
          <a:xfrm>
            <a:off x="4794105" y="1564416"/>
            <a:ext cx="758348" cy="975468"/>
            <a:chOff x="1140978" y="272753"/>
            <a:chExt cx="791374" cy="93638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54D42DD-98BB-FD89-91CA-EF380D040901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0C2DBADC-F777-5BE8-898A-0445A9EC04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ABBBCA9-DEED-33A7-7977-C78558030C25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014234E-C257-ED31-D444-4AFD391D9E87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548000A6-FE80-DF27-D649-AE89A6AD19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2A55170-4BAB-B347-5091-25D26423AD57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EC1F22B6-BF30-6AA8-7432-81B92CF5B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9497A1F-983E-7F02-0C24-DAA90D2CB392}"/>
              </a:ext>
            </a:extLst>
          </p:cNvPr>
          <p:cNvSpPr txBox="1"/>
          <p:nvPr/>
        </p:nvSpPr>
        <p:spPr>
          <a:xfrm>
            <a:off x="5621626" y="783771"/>
            <a:ext cx="576412" cy="415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9BEAF16A-FE10-2582-4186-0FAB69FC18E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64169" y="882574"/>
            <a:ext cx="133870" cy="251371"/>
          </a:xfrm>
          <a:prstGeom prst="rect">
            <a:avLst/>
          </a:prstGeom>
        </p:spPr>
      </p:pic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64F828C-8DCB-B7CF-DAFF-F5A807FD60A8}"/>
              </a:ext>
            </a:extLst>
          </p:cNvPr>
          <p:cNvCxnSpPr>
            <a:cxnSpLocks/>
          </p:cNvCxnSpPr>
          <p:nvPr/>
        </p:nvCxnSpPr>
        <p:spPr>
          <a:xfrm>
            <a:off x="4149547" y="3421644"/>
            <a:ext cx="748863" cy="0"/>
          </a:xfrm>
          <a:prstGeom prst="line">
            <a:avLst/>
          </a:prstGeom>
          <a:ln w="127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7E972F6A-65DC-A219-F1FE-39F871138D0A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Route, Interpret, Repeat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3CFB1C0-A199-D466-3874-85A0BE287F3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20942" y="787099"/>
            <a:ext cx="1799771" cy="3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60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1E27C6-2A10-E801-D542-6A4A3A106BF1}"/>
              </a:ext>
            </a:extLst>
          </p:cNvPr>
          <p:cNvCxnSpPr/>
          <p:nvPr/>
        </p:nvCxnSpPr>
        <p:spPr>
          <a:xfrm>
            <a:off x="2480199" y="3489361"/>
            <a:ext cx="1489608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BF4D82-40F7-4341-BE60-2D230C2FCFC2}"/>
              </a:ext>
            </a:extLst>
          </p:cNvPr>
          <p:cNvCxnSpPr>
            <a:cxnSpLocks/>
          </p:cNvCxnSpPr>
          <p:nvPr/>
        </p:nvCxnSpPr>
        <p:spPr>
          <a:xfrm>
            <a:off x="3952628" y="3423921"/>
            <a:ext cx="1754709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259A658F-7395-CBC2-EA71-1FB573B9617A}"/>
              </a:ext>
            </a:extLst>
          </p:cNvPr>
          <p:cNvSpPr/>
          <p:nvPr/>
        </p:nvSpPr>
        <p:spPr>
          <a:xfrm>
            <a:off x="3959011" y="3555342"/>
            <a:ext cx="1244820" cy="756843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1270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7A0A49F-C2FF-A698-5006-F188A8A7EBFE}"/>
              </a:ext>
            </a:extLst>
          </p:cNvPr>
          <p:cNvSpPr/>
          <p:nvPr/>
        </p:nvSpPr>
        <p:spPr>
          <a:xfrm>
            <a:off x="5704591" y="3456118"/>
            <a:ext cx="1255597" cy="763638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63500">
            <a:solidFill>
              <a:schemeClr val="bg1">
                <a:lumMod val="65000"/>
              </a:schemeClr>
            </a:solidFill>
            <a:tailEnd type="triangle" w="med" len="med"/>
          </a:ln>
          <a:effectLst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3E0AC1-B9F5-8DE1-AFAB-F22DCEE4EF26}"/>
              </a:ext>
            </a:extLst>
          </p:cNvPr>
          <p:cNvCxnSpPr>
            <a:cxnSpLocks/>
          </p:cNvCxnSpPr>
          <p:nvPr/>
        </p:nvCxnSpPr>
        <p:spPr>
          <a:xfrm>
            <a:off x="2632616" y="3489361"/>
            <a:ext cx="748863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CAF76C-BC50-C029-CB00-89B3DCFDFFAC}"/>
              </a:ext>
            </a:extLst>
          </p:cNvPr>
          <p:cNvCxnSpPr>
            <a:cxnSpLocks/>
          </p:cNvCxnSpPr>
          <p:nvPr/>
        </p:nvCxnSpPr>
        <p:spPr>
          <a:xfrm>
            <a:off x="4149547" y="3421644"/>
            <a:ext cx="748863" cy="0"/>
          </a:xfrm>
          <a:prstGeom prst="line">
            <a:avLst/>
          </a:prstGeom>
          <a:ln w="127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D3A442-DE9C-661B-83A3-DD6EC1CF4CF4}"/>
                  </a:ext>
                </a:extLst>
              </p:cNvPr>
              <p:cNvSpPr txBox="1"/>
              <p:nvPr/>
            </p:nvSpPr>
            <p:spPr>
              <a:xfrm>
                <a:off x="2480199" y="2960460"/>
                <a:ext cx="1203570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D3A442-DE9C-661B-83A3-DD6EC1CF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99" y="2960460"/>
                <a:ext cx="1203570" cy="352684"/>
              </a:xfrm>
              <a:prstGeom prst="rect">
                <a:avLst/>
              </a:prstGeom>
              <a:blipFill>
                <a:blip r:embed="rId2"/>
                <a:stretch>
                  <a:fillRect l="-3158" t="-7143" r="-63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 21">
            <a:extLst>
              <a:ext uri="{FF2B5EF4-FFF2-40B4-BE49-F238E27FC236}">
                <a16:creationId xmlns:a16="http://schemas.microsoft.com/office/drawing/2014/main" id="{8A78C06D-95E0-8A91-D274-0F3CD80E86E5}"/>
              </a:ext>
            </a:extLst>
          </p:cNvPr>
          <p:cNvSpPr/>
          <p:nvPr/>
        </p:nvSpPr>
        <p:spPr>
          <a:xfrm>
            <a:off x="3192564" y="1491869"/>
            <a:ext cx="1705836" cy="278851"/>
          </a:xfrm>
          <a:custGeom>
            <a:avLst/>
            <a:gdLst>
              <a:gd name="connsiteX0" fmla="*/ 0 w 3576577"/>
              <a:gd name="connsiteY0" fmla="*/ 416917 h 416917"/>
              <a:gd name="connsiteX1" fmla="*/ 1794076 w 3576577"/>
              <a:gd name="connsiteY1" fmla="*/ 228 h 416917"/>
              <a:gd name="connsiteX2" fmla="*/ 3576577 w 3576577"/>
              <a:gd name="connsiteY2" fmla="*/ 370618 h 416917"/>
              <a:gd name="connsiteX0" fmla="*/ 0 w 3510935"/>
              <a:gd name="connsiteY0" fmla="*/ 416750 h 914369"/>
              <a:gd name="connsiteX1" fmla="*/ 1794076 w 3510935"/>
              <a:gd name="connsiteY1" fmla="*/ 61 h 914369"/>
              <a:gd name="connsiteX2" fmla="*/ 3510935 w 3510935"/>
              <a:gd name="connsiteY2" fmla="*/ 914369 h 914369"/>
              <a:gd name="connsiteX0" fmla="*/ 0 w 3510935"/>
              <a:gd name="connsiteY0" fmla="*/ 416779 h 914398"/>
              <a:gd name="connsiteX1" fmla="*/ 1794076 w 3510935"/>
              <a:gd name="connsiteY1" fmla="*/ 90 h 914398"/>
              <a:gd name="connsiteX2" fmla="*/ 3510935 w 3510935"/>
              <a:gd name="connsiteY2" fmla="*/ 914398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0935" h="914398">
                <a:moveTo>
                  <a:pt x="0" y="416779"/>
                </a:moveTo>
                <a:cubicBezTo>
                  <a:pt x="598990" y="212292"/>
                  <a:pt x="1197980" y="7806"/>
                  <a:pt x="1794076" y="90"/>
                </a:cubicBezTo>
                <a:cubicBezTo>
                  <a:pt x="2390172" y="-7626"/>
                  <a:pt x="3103719" y="483602"/>
                  <a:pt x="3510935" y="91439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04BB06-AB52-CBFE-AC6F-5F9AC0686E94}"/>
              </a:ext>
            </a:extLst>
          </p:cNvPr>
          <p:cNvSpPr txBox="1"/>
          <p:nvPr/>
        </p:nvSpPr>
        <p:spPr>
          <a:xfrm>
            <a:off x="5621626" y="783771"/>
            <a:ext cx="576412" cy="415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0D1D7A-82A9-F338-CAAA-F2F386988A8C}"/>
                  </a:ext>
                </a:extLst>
              </p:cNvPr>
              <p:cNvSpPr txBox="1"/>
              <p:nvPr/>
            </p:nvSpPr>
            <p:spPr>
              <a:xfrm>
                <a:off x="4547284" y="2960460"/>
                <a:ext cx="1199391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0D1D7A-82A9-F338-CAAA-F2F386988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84" y="2960460"/>
                <a:ext cx="1199391" cy="352684"/>
              </a:xfrm>
              <a:prstGeom prst="rect">
                <a:avLst/>
              </a:prstGeom>
              <a:blipFill>
                <a:blip r:embed="rId3"/>
                <a:stretch>
                  <a:fillRect l="-3158" t="-7143" r="-63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6DA1849E-07D4-A8FC-0E5A-B144BA533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192" y="2465979"/>
            <a:ext cx="594153" cy="2969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DC6089-9C24-A1E3-698F-E9E0476B9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948" y="2460362"/>
            <a:ext cx="597596" cy="29529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535F68A-1599-B6A3-EAE4-986E2B603F33}"/>
              </a:ext>
            </a:extLst>
          </p:cNvPr>
          <p:cNvGrpSpPr>
            <a:grpSpLocks noChangeAspect="1"/>
          </p:cNvGrpSpPr>
          <p:nvPr/>
        </p:nvGrpSpPr>
        <p:grpSpPr>
          <a:xfrm>
            <a:off x="3829611" y="3329951"/>
            <a:ext cx="285715" cy="310602"/>
            <a:chOff x="3084961" y="5191330"/>
            <a:chExt cx="914400" cy="91440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D4699D7-F840-1506-464D-0A5A6C154D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F88A5030-9C54-AFE9-7759-E72ADFEE9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6B496C-7D45-B3AA-A686-453565928A82}"/>
              </a:ext>
            </a:extLst>
          </p:cNvPr>
          <p:cNvGrpSpPr>
            <a:grpSpLocks noChangeAspect="1"/>
          </p:cNvGrpSpPr>
          <p:nvPr/>
        </p:nvGrpSpPr>
        <p:grpSpPr>
          <a:xfrm>
            <a:off x="5704710" y="3281506"/>
            <a:ext cx="285715" cy="310602"/>
            <a:chOff x="3084961" y="5191330"/>
            <a:chExt cx="914400" cy="914400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4061E0F-7239-C393-A122-ADB8A5F25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8AAF576D-9F25-E5F9-E816-BA579AA51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35B6016-A244-CF71-3165-0C1746B623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640" y="3545298"/>
            <a:ext cx="479626" cy="1905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B0FF2B4-67FF-41CB-8313-A6DBD89F5A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5608" y="4065054"/>
            <a:ext cx="175248" cy="19051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C4E1B3C-77C4-C9D2-EC6C-05319F07F0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70265" y="3992831"/>
            <a:ext cx="175248" cy="190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3F666AEC-083E-BAC9-92B1-E3EA9A847E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93830" y="4445343"/>
            <a:ext cx="535639" cy="623996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C957A06B-A116-9D4E-E891-9727B5B3D1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63103" y="4445343"/>
            <a:ext cx="523989" cy="61042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44C4AF7-9C67-B1FD-EBC5-81DEF1E11E6E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7030" y="5073206"/>
            <a:ext cx="158549" cy="236008"/>
          </a:xfrm>
          <a:prstGeom prst="rect">
            <a:avLst/>
          </a:prstGeom>
        </p:spPr>
      </p:pic>
      <p:sp>
        <p:nvSpPr>
          <p:cNvPr id="83" name="Double Brace 82">
            <a:extLst>
              <a:ext uri="{FF2B5EF4-FFF2-40B4-BE49-F238E27FC236}">
                <a16:creationId xmlns:a16="http://schemas.microsoft.com/office/drawing/2014/main" id="{4A4F58F5-F6B7-7D07-1776-DF5EC9FCE3E2}"/>
              </a:ext>
            </a:extLst>
          </p:cNvPr>
          <p:cNvSpPr/>
          <p:nvPr/>
        </p:nvSpPr>
        <p:spPr>
          <a:xfrm>
            <a:off x="6731425" y="4476114"/>
            <a:ext cx="1389399" cy="827963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CF31D231-E06A-9D2D-67A1-43F415D036BA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16517" y="5143117"/>
            <a:ext cx="167104" cy="250588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6112226-F8CC-3286-CCAE-79E77A1BB78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31869" y="4483238"/>
            <a:ext cx="536402" cy="629519"/>
          </a:xfrm>
          <a:prstGeom prst="rect">
            <a:avLst/>
          </a:prstGeom>
        </p:spPr>
      </p:pic>
      <p:sp>
        <p:nvSpPr>
          <p:cNvPr id="86" name="Double Brace 85">
            <a:extLst>
              <a:ext uri="{FF2B5EF4-FFF2-40B4-BE49-F238E27FC236}">
                <a16:creationId xmlns:a16="http://schemas.microsoft.com/office/drawing/2014/main" id="{FA833DB7-938E-FD96-E38B-BADFA6D2FA6E}"/>
              </a:ext>
            </a:extLst>
          </p:cNvPr>
          <p:cNvSpPr/>
          <p:nvPr/>
        </p:nvSpPr>
        <p:spPr>
          <a:xfrm>
            <a:off x="5068669" y="4505970"/>
            <a:ext cx="873524" cy="835293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E90AA6E6-4FE1-86ED-4EB1-3454FD9069F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65555" y="5077407"/>
            <a:ext cx="168250" cy="236007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35CA5BDC-BF96-5D2C-D757-10B146E34542}"/>
              </a:ext>
            </a:extLst>
          </p:cNvPr>
          <p:cNvGrpSpPr/>
          <p:nvPr/>
        </p:nvGrpSpPr>
        <p:grpSpPr>
          <a:xfrm>
            <a:off x="2798255" y="1564416"/>
            <a:ext cx="758348" cy="975468"/>
            <a:chOff x="1140978" y="272753"/>
            <a:chExt cx="791374" cy="93638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91EE32A-6AA3-41CB-42DD-32646CEA2B9B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28DCC327-46FE-994F-47DC-94C5F3AD82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842158E-954E-F9A2-3D1A-A366877AC297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45AF3AC-FC86-3D9D-41CD-06EB4480BB76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18C5DEC9-81D1-30D5-0852-D606D9C853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C58485E-AD57-1F71-20B1-654A0BDD0D9F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2EA34A91-2595-1602-C63A-646505CC4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922217-A2EE-C292-F2FE-C57D33849FB4}"/>
              </a:ext>
            </a:extLst>
          </p:cNvPr>
          <p:cNvGrpSpPr/>
          <p:nvPr/>
        </p:nvGrpSpPr>
        <p:grpSpPr>
          <a:xfrm>
            <a:off x="4794105" y="1564416"/>
            <a:ext cx="758348" cy="975468"/>
            <a:chOff x="1140978" y="272753"/>
            <a:chExt cx="791374" cy="93638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54D42DD-98BB-FD89-91CA-EF380D040901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0C2DBADC-F777-5BE8-898A-0445A9EC04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ABBBCA9-DEED-33A7-7977-C78558030C25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014234E-C257-ED31-D444-4AFD391D9E87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548000A6-FE80-DF27-D649-AE89A6AD19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2A55170-4BAB-B347-5091-25D26423AD57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EC1F22B6-BF30-6AA8-7432-81B92CF5B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58FD410C-1598-0526-8029-1A805FC2CCD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64169" y="882574"/>
            <a:ext cx="133870" cy="251371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7A0BA81-6D23-54D5-5E3B-073518E9B644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Route, Interpret, Repeat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16027C3E-1304-1D94-B8C3-FF234592C26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20942" y="787099"/>
            <a:ext cx="1799771" cy="3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45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1E27C6-2A10-E801-D542-6A4A3A106BF1}"/>
              </a:ext>
            </a:extLst>
          </p:cNvPr>
          <p:cNvCxnSpPr/>
          <p:nvPr/>
        </p:nvCxnSpPr>
        <p:spPr>
          <a:xfrm>
            <a:off x="2480199" y="3489361"/>
            <a:ext cx="1489608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BF4D82-40F7-4341-BE60-2D230C2FCFC2}"/>
              </a:ext>
            </a:extLst>
          </p:cNvPr>
          <p:cNvCxnSpPr>
            <a:cxnSpLocks/>
          </p:cNvCxnSpPr>
          <p:nvPr/>
        </p:nvCxnSpPr>
        <p:spPr>
          <a:xfrm>
            <a:off x="3952628" y="3423921"/>
            <a:ext cx="1754709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259A658F-7395-CBC2-EA71-1FB573B9617A}"/>
              </a:ext>
            </a:extLst>
          </p:cNvPr>
          <p:cNvSpPr/>
          <p:nvPr/>
        </p:nvSpPr>
        <p:spPr>
          <a:xfrm>
            <a:off x="3959011" y="3555342"/>
            <a:ext cx="1244820" cy="756843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1270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F128C9-C002-088D-04E7-17517C16DE2B}"/>
              </a:ext>
            </a:extLst>
          </p:cNvPr>
          <p:cNvCxnSpPr>
            <a:cxnSpLocks/>
          </p:cNvCxnSpPr>
          <p:nvPr/>
        </p:nvCxnSpPr>
        <p:spPr>
          <a:xfrm>
            <a:off x="5707337" y="3390844"/>
            <a:ext cx="1111987" cy="78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D7A0A49F-C2FF-A698-5006-F188A8A7EBFE}"/>
              </a:ext>
            </a:extLst>
          </p:cNvPr>
          <p:cNvSpPr/>
          <p:nvPr/>
        </p:nvSpPr>
        <p:spPr>
          <a:xfrm>
            <a:off x="5704591" y="3456118"/>
            <a:ext cx="1255597" cy="763638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63500">
            <a:solidFill>
              <a:schemeClr val="bg1">
                <a:lumMod val="65000"/>
              </a:schemeClr>
            </a:solidFill>
            <a:tailEnd type="triangle" w="med" len="med"/>
          </a:ln>
          <a:effectLst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3E0AC1-B9F5-8DE1-AFAB-F22DCEE4EF26}"/>
              </a:ext>
            </a:extLst>
          </p:cNvPr>
          <p:cNvCxnSpPr>
            <a:cxnSpLocks/>
          </p:cNvCxnSpPr>
          <p:nvPr/>
        </p:nvCxnSpPr>
        <p:spPr>
          <a:xfrm>
            <a:off x="2632616" y="3489361"/>
            <a:ext cx="748863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CAF76C-BC50-C029-CB00-89B3DCFDFFAC}"/>
              </a:ext>
            </a:extLst>
          </p:cNvPr>
          <p:cNvCxnSpPr>
            <a:cxnSpLocks/>
          </p:cNvCxnSpPr>
          <p:nvPr/>
        </p:nvCxnSpPr>
        <p:spPr>
          <a:xfrm>
            <a:off x="4149547" y="3421644"/>
            <a:ext cx="748863" cy="0"/>
          </a:xfrm>
          <a:prstGeom prst="line">
            <a:avLst/>
          </a:prstGeom>
          <a:ln w="127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0F7C4B-11D8-62DF-5F7B-1935C4C6FDD3}"/>
              </a:ext>
            </a:extLst>
          </p:cNvPr>
          <p:cNvCxnSpPr>
            <a:cxnSpLocks/>
          </p:cNvCxnSpPr>
          <p:nvPr/>
        </p:nvCxnSpPr>
        <p:spPr>
          <a:xfrm>
            <a:off x="6280023" y="3391626"/>
            <a:ext cx="613367" cy="0"/>
          </a:xfrm>
          <a:prstGeom prst="line">
            <a:avLst/>
          </a:prstGeom>
          <a:ln w="635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D3A442-DE9C-661B-83A3-DD6EC1CF4CF4}"/>
                  </a:ext>
                </a:extLst>
              </p:cNvPr>
              <p:cNvSpPr txBox="1"/>
              <p:nvPr/>
            </p:nvSpPr>
            <p:spPr>
              <a:xfrm>
                <a:off x="2480199" y="2960460"/>
                <a:ext cx="1203570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D3A442-DE9C-661B-83A3-DD6EC1CF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99" y="2960460"/>
                <a:ext cx="1203570" cy="352684"/>
              </a:xfrm>
              <a:prstGeom prst="rect">
                <a:avLst/>
              </a:prstGeom>
              <a:blipFill>
                <a:blip r:embed="rId2"/>
                <a:stretch>
                  <a:fillRect l="-3158" t="-7143" r="-63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31E274-0B4B-F41A-5C01-146FFB611FAA}"/>
                  </a:ext>
                </a:extLst>
              </p:cNvPr>
              <p:cNvSpPr txBox="1"/>
              <p:nvPr/>
            </p:nvSpPr>
            <p:spPr>
              <a:xfrm>
                <a:off x="6157890" y="2960460"/>
                <a:ext cx="1203570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31E274-0B4B-F41A-5C01-146FFB611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890" y="2960460"/>
                <a:ext cx="1203570" cy="352684"/>
              </a:xfrm>
              <a:prstGeom prst="rect">
                <a:avLst/>
              </a:prstGeom>
              <a:blipFill>
                <a:blip r:embed="rId3"/>
                <a:stretch>
                  <a:fillRect l="-2083" t="-7143" r="-6250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20">
            <a:extLst>
              <a:ext uri="{FF2B5EF4-FFF2-40B4-BE49-F238E27FC236}">
                <a16:creationId xmlns:a16="http://schemas.microsoft.com/office/drawing/2014/main" id="{3FF8D632-F886-FFCA-AB36-8FF12D404435}"/>
              </a:ext>
            </a:extLst>
          </p:cNvPr>
          <p:cNvSpPr/>
          <p:nvPr/>
        </p:nvSpPr>
        <p:spPr>
          <a:xfrm>
            <a:off x="3192563" y="1335786"/>
            <a:ext cx="3296888" cy="451178"/>
          </a:xfrm>
          <a:custGeom>
            <a:avLst/>
            <a:gdLst>
              <a:gd name="connsiteX0" fmla="*/ 0 w 1585731"/>
              <a:gd name="connsiteY0" fmla="*/ 289441 h 312591"/>
              <a:gd name="connsiteX1" fmla="*/ 844951 w 1585731"/>
              <a:gd name="connsiteY1" fmla="*/ 74 h 312591"/>
              <a:gd name="connsiteX2" fmla="*/ 1585731 w 1585731"/>
              <a:gd name="connsiteY2" fmla="*/ 312591 h 312591"/>
              <a:gd name="connsiteX0" fmla="*/ 0 w 1490373"/>
              <a:gd name="connsiteY0" fmla="*/ 289441 h 514283"/>
              <a:gd name="connsiteX1" fmla="*/ 844951 w 1490373"/>
              <a:gd name="connsiteY1" fmla="*/ 74 h 514283"/>
              <a:gd name="connsiteX2" fmla="*/ 1490373 w 1490373"/>
              <a:gd name="connsiteY2" fmla="*/ 514283 h 514283"/>
              <a:gd name="connsiteX0" fmla="*/ 0 w 1490373"/>
              <a:gd name="connsiteY0" fmla="*/ 289441 h 514283"/>
              <a:gd name="connsiteX1" fmla="*/ 844951 w 1490373"/>
              <a:gd name="connsiteY1" fmla="*/ 74 h 514283"/>
              <a:gd name="connsiteX2" fmla="*/ 1490373 w 1490373"/>
              <a:gd name="connsiteY2" fmla="*/ 514283 h 51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373" h="514283">
                <a:moveTo>
                  <a:pt x="0" y="289441"/>
                </a:moveTo>
                <a:cubicBezTo>
                  <a:pt x="290331" y="142828"/>
                  <a:pt x="580663" y="-3784"/>
                  <a:pt x="844951" y="74"/>
                </a:cubicBezTo>
                <a:cubicBezTo>
                  <a:pt x="1109239" y="3932"/>
                  <a:pt x="1309342" y="222436"/>
                  <a:pt x="1490373" y="514283"/>
                </a:cubicBezTo>
              </a:path>
            </a:pathLst>
          </a:custGeom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8A78C06D-95E0-8A91-D274-0F3CD80E86E5}"/>
              </a:ext>
            </a:extLst>
          </p:cNvPr>
          <p:cNvSpPr/>
          <p:nvPr/>
        </p:nvSpPr>
        <p:spPr>
          <a:xfrm>
            <a:off x="3192564" y="1491869"/>
            <a:ext cx="1705836" cy="278851"/>
          </a:xfrm>
          <a:custGeom>
            <a:avLst/>
            <a:gdLst>
              <a:gd name="connsiteX0" fmla="*/ 0 w 3576577"/>
              <a:gd name="connsiteY0" fmla="*/ 416917 h 416917"/>
              <a:gd name="connsiteX1" fmla="*/ 1794076 w 3576577"/>
              <a:gd name="connsiteY1" fmla="*/ 228 h 416917"/>
              <a:gd name="connsiteX2" fmla="*/ 3576577 w 3576577"/>
              <a:gd name="connsiteY2" fmla="*/ 370618 h 416917"/>
              <a:gd name="connsiteX0" fmla="*/ 0 w 3510935"/>
              <a:gd name="connsiteY0" fmla="*/ 416750 h 914369"/>
              <a:gd name="connsiteX1" fmla="*/ 1794076 w 3510935"/>
              <a:gd name="connsiteY1" fmla="*/ 61 h 914369"/>
              <a:gd name="connsiteX2" fmla="*/ 3510935 w 3510935"/>
              <a:gd name="connsiteY2" fmla="*/ 914369 h 914369"/>
              <a:gd name="connsiteX0" fmla="*/ 0 w 3510935"/>
              <a:gd name="connsiteY0" fmla="*/ 416779 h 914398"/>
              <a:gd name="connsiteX1" fmla="*/ 1794076 w 3510935"/>
              <a:gd name="connsiteY1" fmla="*/ 90 h 914398"/>
              <a:gd name="connsiteX2" fmla="*/ 3510935 w 3510935"/>
              <a:gd name="connsiteY2" fmla="*/ 914398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0935" h="914398">
                <a:moveTo>
                  <a:pt x="0" y="416779"/>
                </a:moveTo>
                <a:cubicBezTo>
                  <a:pt x="598990" y="212292"/>
                  <a:pt x="1197980" y="7806"/>
                  <a:pt x="1794076" y="90"/>
                </a:cubicBezTo>
                <a:cubicBezTo>
                  <a:pt x="2390172" y="-7626"/>
                  <a:pt x="3103719" y="483602"/>
                  <a:pt x="3510935" y="91439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04BB06-AB52-CBFE-AC6F-5F9AC0686E94}"/>
              </a:ext>
            </a:extLst>
          </p:cNvPr>
          <p:cNvSpPr txBox="1"/>
          <p:nvPr/>
        </p:nvSpPr>
        <p:spPr>
          <a:xfrm>
            <a:off x="5621626" y="783771"/>
            <a:ext cx="576412" cy="415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DE27A47-A36E-F142-47DD-A0C67AE7E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452" y="2485818"/>
            <a:ext cx="569927" cy="284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0D1D7A-82A9-F338-CAAA-F2F386988A8C}"/>
                  </a:ext>
                </a:extLst>
              </p:cNvPr>
              <p:cNvSpPr txBox="1"/>
              <p:nvPr/>
            </p:nvSpPr>
            <p:spPr>
              <a:xfrm>
                <a:off x="4547284" y="2960460"/>
                <a:ext cx="1199391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0D1D7A-82A9-F338-CAAA-F2F386988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84" y="2960460"/>
                <a:ext cx="1199391" cy="352684"/>
              </a:xfrm>
              <a:prstGeom prst="rect">
                <a:avLst/>
              </a:prstGeom>
              <a:blipFill>
                <a:blip r:embed="rId5"/>
                <a:stretch>
                  <a:fillRect l="-3158" t="-7143" r="-63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6DA1849E-07D4-A8FC-0E5A-B144BA533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192" y="2465979"/>
            <a:ext cx="594153" cy="2969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DC6089-9C24-A1E3-698F-E9E0476B94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5948" y="2460362"/>
            <a:ext cx="597596" cy="29529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535F68A-1599-B6A3-EAE4-986E2B603F33}"/>
              </a:ext>
            </a:extLst>
          </p:cNvPr>
          <p:cNvGrpSpPr>
            <a:grpSpLocks noChangeAspect="1"/>
          </p:cNvGrpSpPr>
          <p:nvPr/>
        </p:nvGrpSpPr>
        <p:grpSpPr>
          <a:xfrm>
            <a:off x="3829611" y="3329951"/>
            <a:ext cx="285715" cy="310602"/>
            <a:chOff x="3084961" y="5191330"/>
            <a:chExt cx="914400" cy="91440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D4699D7-F840-1506-464D-0A5A6C154D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F88A5030-9C54-AFE9-7759-E72ADFEE9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6B496C-7D45-B3AA-A686-453565928A82}"/>
              </a:ext>
            </a:extLst>
          </p:cNvPr>
          <p:cNvGrpSpPr>
            <a:grpSpLocks noChangeAspect="1"/>
          </p:cNvGrpSpPr>
          <p:nvPr/>
        </p:nvGrpSpPr>
        <p:grpSpPr>
          <a:xfrm>
            <a:off x="5704710" y="3281506"/>
            <a:ext cx="285715" cy="310602"/>
            <a:chOff x="3084961" y="5191330"/>
            <a:chExt cx="914400" cy="914400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4061E0F-7239-C393-A122-ADB8A5F25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8AAF576D-9F25-E5F9-E816-BA579AA51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35B6016-A244-CF71-3165-0C1746B623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4640" y="3545298"/>
            <a:ext cx="479626" cy="1905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B0FF2B4-67FF-41CB-8313-A6DBD89F5A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5608" y="4065054"/>
            <a:ext cx="175248" cy="19051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C4E1B3C-77C4-C9D2-EC6C-05319F07F0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0265" y="3992831"/>
            <a:ext cx="175248" cy="1905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38CCDF6-85BD-E86A-62A5-C2DAA5A816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8721" y="3494379"/>
            <a:ext cx="479626" cy="190513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3F666AEC-083E-BAC9-92B1-E3EA9A847E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93830" y="4445343"/>
            <a:ext cx="535639" cy="623996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C957A06B-A116-9D4E-E891-9727B5B3D1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63103" y="4445343"/>
            <a:ext cx="523989" cy="61042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44C4AF7-9C67-B1FD-EBC5-81DEF1E11E6E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7030" y="5073206"/>
            <a:ext cx="158549" cy="236008"/>
          </a:xfrm>
          <a:prstGeom prst="rect">
            <a:avLst/>
          </a:prstGeom>
        </p:spPr>
      </p:pic>
      <p:sp>
        <p:nvSpPr>
          <p:cNvPr id="83" name="Double Brace 82">
            <a:extLst>
              <a:ext uri="{FF2B5EF4-FFF2-40B4-BE49-F238E27FC236}">
                <a16:creationId xmlns:a16="http://schemas.microsoft.com/office/drawing/2014/main" id="{4A4F58F5-F6B7-7D07-1776-DF5EC9FCE3E2}"/>
              </a:ext>
            </a:extLst>
          </p:cNvPr>
          <p:cNvSpPr/>
          <p:nvPr/>
        </p:nvSpPr>
        <p:spPr>
          <a:xfrm>
            <a:off x="6731425" y="4476114"/>
            <a:ext cx="1389399" cy="827963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CF31D231-E06A-9D2D-67A1-43F415D036BA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16517" y="5143117"/>
            <a:ext cx="167104" cy="250588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6112226-F8CC-3286-CCAE-79E77A1BB7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1869" y="4483238"/>
            <a:ext cx="536402" cy="629519"/>
          </a:xfrm>
          <a:prstGeom prst="rect">
            <a:avLst/>
          </a:prstGeom>
        </p:spPr>
      </p:pic>
      <p:sp>
        <p:nvSpPr>
          <p:cNvPr id="86" name="Double Brace 85">
            <a:extLst>
              <a:ext uri="{FF2B5EF4-FFF2-40B4-BE49-F238E27FC236}">
                <a16:creationId xmlns:a16="http://schemas.microsoft.com/office/drawing/2014/main" id="{FA833DB7-938E-FD96-E38B-BADFA6D2FA6E}"/>
              </a:ext>
            </a:extLst>
          </p:cNvPr>
          <p:cNvSpPr/>
          <p:nvPr/>
        </p:nvSpPr>
        <p:spPr>
          <a:xfrm>
            <a:off x="5068669" y="4505970"/>
            <a:ext cx="873524" cy="835293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E90AA6E6-4FE1-86ED-4EB1-3454FD9069F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65555" y="5077407"/>
            <a:ext cx="168250" cy="236007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35CA5BDC-BF96-5D2C-D757-10B146E34542}"/>
              </a:ext>
            </a:extLst>
          </p:cNvPr>
          <p:cNvGrpSpPr/>
          <p:nvPr/>
        </p:nvGrpSpPr>
        <p:grpSpPr>
          <a:xfrm>
            <a:off x="2798255" y="1564416"/>
            <a:ext cx="758348" cy="975468"/>
            <a:chOff x="1140978" y="272753"/>
            <a:chExt cx="791374" cy="93638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91EE32A-6AA3-41CB-42DD-32646CEA2B9B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28DCC327-46FE-994F-47DC-94C5F3AD82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842158E-954E-F9A2-3D1A-A366877AC297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45AF3AC-FC86-3D9D-41CD-06EB4480BB76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18C5DEC9-81D1-30D5-0852-D606D9C853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C58485E-AD57-1F71-20B1-654A0BDD0D9F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2EA34A91-2595-1602-C63A-646505CC4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922217-A2EE-C292-F2FE-C57D33849FB4}"/>
              </a:ext>
            </a:extLst>
          </p:cNvPr>
          <p:cNvGrpSpPr/>
          <p:nvPr/>
        </p:nvGrpSpPr>
        <p:grpSpPr>
          <a:xfrm>
            <a:off x="4794105" y="1564416"/>
            <a:ext cx="758348" cy="975468"/>
            <a:chOff x="1140978" y="272753"/>
            <a:chExt cx="791374" cy="93638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54D42DD-98BB-FD89-91CA-EF380D040901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0C2DBADC-F777-5BE8-898A-0445A9EC04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ABBBCA9-DEED-33A7-7977-C78558030C25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014234E-C257-ED31-D444-4AFD391D9E87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548000A6-FE80-DF27-D649-AE89A6AD19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2A55170-4BAB-B347-5091-25D26423AD57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EC1F22B6-BF30-6AA8-7432-81B92CF5B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770E8D-1F40-D680-7D6B-882E95CF80A6}"/>
              </a:ext>
            </a:extLst>
          </p:cNvPr>
          <p:cNvGrpSpPr/>
          <p:nvPr/>
        </p:nvGrpSpPr>
        <p:grpSpPr>
          <a:xfrm>
            <a:off x="6355942" y="1564416"/>
            <a:ext cx="758348" cy="975468"/>
            <a:chOff x="1140978" y="272753"/>
            <a:chExt cx="791374" cy="93638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968090B-4D58-3DE5-9D21-2DABAA310612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A2BFBFEC-A497-613B-CF1E-76A19CAC2E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A7C04E4-F370-3525-E2D3-CE5E36587AFA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9B39BD6-53F6-9F67-A72D-59111E798EB0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DBEDD706-76F9-B624-1DFE-87529F0DD7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3DF7A121-211F-5DBC-5922-92308919430B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0A0F6129-E557-EA50-E302-D4D7CA79A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58FD410C-1598-0526-8029-1A805FC2CCD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64169" y="882574"/>
            <a:ext cx="133870" cy="251371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C1EC12B4-9DB8-7D55-232C-EDBE4F26DD67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Route, Interpret, Repeat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BFBBCD72-BB9F-AB67-BAF6-5B8B4EC1900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720942" y="787099"/>
            <a:ext cx="1799771" cy="3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299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1E27C6-2A10-E801-D542-6A4A3A106BF1}"/>
              </a:ext>
            </a:extLst>
          </p:cNvPr>
          <p:cNvCxnSpPr/>
          <p:nvPr/>
        </p:nvCxnSpPr>
        <p:spPr>
          <a:xfrm>
            <a:off x="2480199" y="3489361"/>
            <a:ext cx="1489608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BF4D82-40F7-4341-BE60-2D230C2FCFC2}"/>
              </a:ext>
            </a:extLst>
          </p:cNvPr>
          <p:cNvCxnSpPr>
            <a:cxnSpLocks/>
          </p:cNvCxnSpPr>
          <p:nvPr/>
        </p:nvCxnSpPr>
        <p:spPr>
          <a:xfrm>
            <a:off x="3952628" y="3423921"/>
            <a:ext cx="1754709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259A658F-7395-CBC2-EA71-1FB573B9617A}"/>
              </a:ext>
            </a:extLst>
          </p:cNvPr>
          <p:cNvSpPr/>
          <p:nvPr/>
        </p:nvSpPr>
        <p:spPr>
          <a:xfrm>
            <a:off x="3959011" y="3555342"/>
            <a:ext cx="1244820" cy="756843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1270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F128C9-C002-088D-04E7-17517C16DE2B}"/>
              </a:ext>
            </a:extLst>
          </p:cNvPr>
          <p:cNvCxnSpPr>
            <a:cxnSpLocks/>
          </p:cNvCxnSpPr>
          <p:nvPr/>
        </p:nvCxnSpPr>
        <p:spPr>
          <a:xfrm>
            <a:off x="5707337" y="3390844"/>
            <a:ext cx="175470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D7A0A49F-C2FF-A698-5006-F188A8A7EBFE}"/>
              </a:ext>
            </a:extLst>
          </p:cNvPr>
          <p:cNvSpPr/>
          <p:nvPr/>
        </p:nvSpPr>
        <p:spPr>
          <a:xfrm>
            <a:off x="5704591" y="3456118"/>
            <a:ext cx="1255597" cy="763638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63500">
            <a:solidFill>
              <a:schemeClr val="bg1">
                <a:lumMod val="65000"/>
              </a:schemeClr>
            </a:solidFill>
            <a:tailEnd type="triangle" w="med" len="med"/>
          </a:ln>
          <a:effectLst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1640B15-B25C-E796-A67E-5D9DBA9A0E50}"/>
              </a:ext>
            </a:extLst>
          </p:cNvPr>
          <p:cNvSpPr/>
          <p:nvPr/>
        </p:nvSpPr>
        <p:spPr>
          <a:xfrm>
            <a:off x="7459003" y="3405409"/>
            <a:ext cx="1494372" cy="767073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3E0AC1-B9F5-8DE1-AFAB-F22DCEE4EF26}"/>
              </a:ext>
            </a:extLst>
          </p:cNvPr>
          <p:cNvCxnSpPr>
            <a:cxnSpLocks/>
          </p:cNvCxnSpPr>
          <p:nvPr/>
        </p:nvCxnSpPr>
        <p:spPr>
          <a:xfrm>
            <a:off x="2632616" y="3489361"/>
            <a:ext cx="748863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CAF76C-BC50-C029-CB00-89B3DCFDFFAC}"/>
              </a:ext>
            </a:extLst>
          </p:cNvPr>
          <p:cNvCxnSpPr>
            <a:cxnSpLocks/>
          </p:cNvCxnSpPr>
          <p:nvPr/>
        </p:nvCxnSpPr>
        <p:spPr>
          <a:xfrm>
            <a:off x="4149547" y="3421644"/>
            <a:ext cx="748863" cy="0"/>
          </a:xfrm>
          <a:prstGeom prst="line">
            <a:avLst/>
          </a:prstGeom>
          <a:ln w="127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0F7C4B-11D8-62DF-5F7B-1935C4C6FDD3}"/>
              </a:ext>
            </a:extLst>
          </p:cNvPr>
          <p:cNvCxnSpPr>
            <a:cxnSpLocks/>
          </p:cNvCxnSpPr>
          <p:nvPr/>
        </p:nvCxnSpPr>
        <p:spPr>
          <a:xfrm>
            <a:off x="6280023" y="3391626"/>
            <a:ext cx="613367" cy="0"/>
          </a:xfrm>
          <a:prstGeom prst="line">
            <a:avLst/>
          </a:prstGeom>
          <a:ln w="635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D3A442-DE9C-661B-83A3-DD6EC1CF4CF4}"/>
                  </a:ext>
                </a:extLst>
              </p:cNvPr>
              <p:cNvSpPr txBox="1"/>
              <p:nvPr/>
            </p:nvSpPr>
            <p:spPr>
              <a:xfrm>
                <a:off x="2480199" y="2960460"/>
                <a:ext cx="1203570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D3A442-DE9C-661B-83A3-DD6EC1CF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99" y="2960460"/>
                <a:ext cx="1203570" cy="352684"/>
              </a:xfrm>
              <a:prstGeom prst="rect">
                <a:avLst/>
              </a:prstGeom>
              <a:blipFill>
                <a:blip r:embed="rId2"/>
                <a:stretch>
                  <a:fillRect l="-3158" t="-7143" r="-63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31E274-0B4B-F41A-5C01-146FFB611FAA}"/>
                  </a:ext>
                </a:extLst>
              </p:cNvPr>
              <p:cNvSpPr txBox="1"/>
              <p:nvPr/>
            </p:nvSpPr>
            <p:spPr>
              <a:xfrm>
                <a:off x="6157890" y="2960460"/>
                <a:ext cx="1203570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31E274-0B4B-F41A-5C01-146FFB611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890" y="2960460"/>
                <a:ext cx="1203570" cy="352684"/>
              </a:xfrm>
              <a:prstGeom prst="rect">
                <a:avLst/>
              </a:prstGeom>
              <a:blipFill>
                <a:blip r:embed="rId3"/>
                <a:stretch>
                  <a:fillRect l="-2083" t="-7143" r="-6250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20">
            <a:extLst>
              <a:ext uri="{FF2B5EF4-FFF2-40B4-BE49-F238E27FC236}">
                <a16:creationId xmlns:a16="http://schemas.microsoft.com/office/drawing/2014/main" id="{3FF8D632-F886-FFCA-AB36-8FF12D404435}"/>
              </a:ext>
            </a:extLst>
          </p:cNvPr>
          <p:cNvSpPr/>
          <p:nvPr/>
        </p:nvSpPr>
        <p:spPr>
          <a:xfrm>
            <a:off x="3192563" y="1335786"/>
            <a:ext cx="3296888" cy="451178"/>
          </a:xfrm>
          <a:custGeom>
            <a:avLst/>
            <a:gdLst>
              <a:gd name="connsiteX0" fmla="*/ 0 w 1585731"/>
              <a:gd name="connsiteY0" fmla="*/ 289441 h 312591"/>
              <a:gd name="connsiteX1" fmla="*/ 844951 w 1585731"/>
              <a:gd name="connsiteY1" fmla="*/ 74 h 312591"/>
              <a:gd name="connsiteX2" fmla="*/ 1585731 w 1585731"/>
              <a:gd name="connsiteY2" fmla="*/ 312591 h 312591"/>
              <a:gd name="connsiteX0" fmla="*/ 0 w 1490373"/>
              <a:gd name="connsiteY0" fmla="*/ 289441 h 514283"/>
              <a:gd name="connsiteX1" fmla="*/ 844951 w 1490373"/>
              <a:gd name="connsiteY1" fmla="*/ 74 h 514283"/>
              <a:gd name="connsiteX2" fmla="*/ 1490373 w 1490373"/>
              <a:gd name="connsiteY2" fmla="*/ 514283 h 514283"/>
              <a:gd name="connsiteX0" fmla="*/ 0 w 1490373"/>
              <a:gd name="connsiteY0" fmla="*/ 289441 h 514283"/>
              <a:gd name="connsiteX1" fmla="*/ 844951 w 1490373"/>
              <a:gd name="connsiteY1" fmla="*/ 74 h 514283"/>
              <a:gd name="connsiteX2" fmla="*/ 1490373 w 1490373"/>
              <a:gd name="connsiteY2" fmla="*/ 514283 h 51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373" h="514283">
                <a:moveTo>
                  <a:pt x="0" y="289441"/>
                </a:moveTo>
                <a:cubicBezTo>
                  <a:pt x="290331" y="142828"/>
                  <a:pt x="580663" y="-3784"/>
                  <a:pt x="844951" y="74"/>
                </a:cubicBezTo>
                <a:cubicBezTo>
                  <a:pt x="1109239" y="3932"/>
                  <a:pt x="1309342" y="222436"/>
                  <a:pt x="1490373" y="514283"/>
                </a:cubicBezTo>
              </a:path>
            </a:pathLst>
          </a:custGeom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8A78C06D-95E0-8A91-D274-0F3CD80E86E5}"/>
              </a:ext>
            </a:extLst>
          </p:cNvPr>
          <p:cNvSpPr/>
          <p:nvPr/>
        </p:nvSpPr>
        <p:spPr>
          <a:xfrm>
            <a:off x="3192564" y="1491869"/>
            <a:ext cx="1705836" cy="278851"/>
          </a:xfrm>
          <a:custGeom>
            <a:avLst/>
            <a:gdLst>
              <a:gd name="connsiteX0" fmla="*/ 0 w 3576577"/>
              <a:gd name="connsiteY0" fmla="*/ 416917 h 416917"/>
              <a:gd name="connsiteX1" fmla="*/ 1794076 w 3576577"/>
              <a:gd name="connsiteY1" fmla="*/ 228 h 416917"/>
              <a:gd name="connsiteX2" fmla="*/ 3576577 w 3576577"/>
              <a:gd name="connsiteY2" fmla="*/ 370618 h 416917"/>
              <a:gd name="connsiteX0" fmla="*/ 0 w 3510935"/>
              <a:gd name="connsiteY0" fmla="*/ 416750 h 914369"/>
              <a:gd name="connsiteX1" fmla="*/ 1794076 w 3510935"/>
              <a:gd name="connsiteY1" fmla="*/ 61 h 914369"/>
              <a:gd name="connsiteX2" fmla="*/ 3510935 w 3510935"/>
              <a:gd name="connsiteY2" fmla="*/ 914369 h 914369"/>
              <a:gd name="connsiteX0" fmla="*/ 0 w 3510935"/>
              <a:gd name="connsiteY0" fmla="*/ 416779 h 914398"/>
              <a:gd name="connsiteX1" fmla="*/ 1794076 w 3510935"/>
              <a:gd name="connsiteY1" fmla="*/ 90 h 914398"/>
              <a:gd name="connsiteX2" fmla="*/ 3510935 w 3510935"/>
              <a:gd name="connsiteY2" fmla="*/ 914398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0935" h="914398">
                <a:moveTo>
                  <a:pt x="0" y="416779"/>
                </a:moveTo>
                <a:cubicBezTo>
                  <a:pt x="598990" y="212292"/>
                  <a:pt x="1197980" y="7806"/>
                  <a:pt x="1794076" y="90"/>
                </a:cubicBezTo>
                <a:cubicBezTo>
                  <a:pt x="2390172" y="-7626"/>
                  <a:pt x="3103719" y="483602"/>
                  <a:pt x="3510935" y="91439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04BB06-AB52-CBFE-AC6F-5F9AC0686E94}"/>
              </a:ext>
            </a:extLst>
          </p:cNvPr>
          <p:cNvSpPr txBox="1"/>
          <p:nvPr/>
        </p:nvSpPr>
        <p:spPr>
          <a:xfrm>
            <a:off x="5621626" y="783771"/>
            <a:ext cx="576412" cy="415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DE27A47-A36E-F142-47DD-A0C67AE7E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452" y="2485818"/>
            <a:ext cx="569927" cy="284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0D1D7A-82A9-F338-CAAA-F2F386988A8C}"/>
                  </a:ext>
                </a:extLst>
              </p:cNvPr>
              <p:cNvSpPr txBox="1"/>
              <p:nvPr/>
            </p:nvSpPr>
            <p:spPr>
              <a:xfrm>
                <a:off x="4547284" y="2960460"/>
                <a:ext cx="1199391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0D1D7A-82A9-F338-CAAA-F2F386988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84" y="2960460"/>
                <a:ext cx="1199391" cy="352684"/>
              </a:xfrm>
              <a:prstGeom prst="rect">
                <a:avLst/>
              </a:prstGeom>
              <a:blipFill>
                <a:blip r:embed="rId5"/>
                <a:stretch>
                  <a:fillRect l="-3158" t="-7143" r="-63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6DA1849E-07D4-A8FC-0E5A-B144BA533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192" y="2465979"/>
            <a:ext cx="594153" cy="2969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DC6089-9C24-A1E3-698F-E9E0476B94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5948" y="2460362"/>
            <a:ext cx="597596" cy="29529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535F68A-1599-B6A3-EAE4-986E2B603F33}"/>
              </a:ext>
            </a:extLst>
          </p:cNvPr>
          <p:cNvGrpSpPr>
            <a:grpSpLocks noChangeAspect="1"/>
          </p:cNvGrpSpPr>
          <p:nvPr/>
        </p:nvGrpSpPr>
        <p:grpSpPr>
          <a:xfrm>
            <a:off x="3829611" y="3329951"/>
            <a:ext cx="285715" cy="310602"/>
            <a:chOff x="3084961" y="5191330"/>
            <a:chExt cx="914400" cy="91440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D4699D7-F840-1506-464D-0A5A6C154D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F88A5030-9C54-AFE9-7759-E72ADFEE9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6B496C-7D45-B3AA-A686-453565928A82}"/>
              </a:ext>
            </a:extLst>
          </p:cNvPr>
          <p:cNvGrpSpPr>
            <a:grpSpLocks noChangeAspect="1"/>
          </p:cNvGrpSpPr>
          <p:nvPr/>
        </p:nvGrpSpPr>
        <p:grpSpPr>
          <a:xfrm>
            <a:off x="5704710" y="3281506"/>
            <a:ext cx="285715" cy="310602"/>
            <a:chOff x="3084961" y="5191330"/>
            <a:chExt cx="914400" cy="914400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4061E0F-7239-C393-A122-ADB8A5F25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8AAF576D-9F25-E5F9-E816-BA579AA51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2BA4D3-73B1-9167-B476-4DC5B16D93BB}"/>
              </a:ext>
            </a:extLst>
          </p:cNvPr>
          <p:cNvGrpSpPr>
            <a:grpSpLocks noChangeAspect="1"/>
          </p:cNvGrpSpPr>
          <p:nvPr/>
        </p:nvGrpSpPr>
        <p:grpSpPr>
          <a:xfrm>
            <a:off x="7385567" y="3207693"/>
            <a:ext cx="285715" cy="310602"/>
            <a:chOff x="3084961" y="5191330"/>
            <a:chExt cx="914400" cy="91440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8D278EB-D1F9-2FFD-6869-12312C2269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31399208-C4A6-C397-54DB-747BAEE85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35B6016-A244-CF71-3165-0C1746B623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4640" y="3545298"/>
            <a:ext cx="479626" cy="1905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B0FF2B4-67FF-41CB-8313-A6DBD89F5A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5608" y="4065054"/>
            <a:ext cx="175248" cy="19051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C4E1B3C-77C4-C9D2-EC6C-05319F07F0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0265" y="3992831"/>
            <a:ext cx="175248" cy="1905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38CCDF6-85BD-E86A-62A5-C2DAA5A816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8721" y="3494379"/>
            <a:ext cx="479626" cy="1905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B5EA7FD-3355-295C-C12F-8C18626F49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43427" y="3915206"/>
            <a:ext cx="175248" cy="19051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DD90003-A1CE-E720-735C-70BE30C1FE19}"/>
              </a:ext>
            </a:extLst>
          </p:cNvPr>
          <p:cNvGrpSpPr/>
          <p:nvPr/>
        </p:nvGrpSpPr>
        <p:grpSpPr>
          <a:xfrm>
            <a:off x="5068669" y="4418122"/>
            <a:ext cx="5532800" cy="975583"/>
            <a:chOff x="4681638" y="5070138"/>
            <a:chExt cx="5461603" cy="797711"/>
          </a:xfrm>
        </p:grpSpPr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3F666AEC-083E-BAC9-92B1-E3EA9A847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83313" y="5092396"/>
              <a:ext cx="528746" cy="510227"/>
            </a:xfrm>
            <a:prstGeom prst="rect">
              <a:avLst/>
            </a:prstGeom>
          </p:spPr>
        </p:pic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C957A06B-A116-9D4E-E891-9727B5B3D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045260" y="5092396"/>
              <a:ext cx="517246" cy="49913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644C4AF7-9C67-B1FD-EBC5-81DEF1E11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46563" y="5605785"/>
              <a:ext cx="156509" cy="192978"/>
            </a:xfrm>
            <a:prstGeom prst="rect">
              <a:avLst/>
            </a:prstGeom>
          </p:spPr>
        </p:pic>
        <p:sp>
          <p:nvSpPr>
            <p:cNvPr id="83" name="Double Brace 82">
              <a:extLst>
                <a:ext uri="{FF2B5EF4-FFF2-40B4-BE49-F238E27FC236}">
                  <a16:creationId xmlns:a16="http://schemas.microsoft.com/office/drawing/2014/main" id="{4A4F58F5-F6B7-7D07-1776-DF5EC9FCE3E2}"/>
                </a:ext>
              </a:extLst>
            </p:cNvPr>
            <p:cNvSpPr/>
            <p:nvPr/>
          </p:nvSpPr>
          <p:spPr>
            <a:xfrm>
              <a:off x="6322997" y="5117557"/>
              <a:ext cx="1371520" cy="677006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F31D231-E06A-9D2D-67A1-43F415D0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25010" y="5662949"/>
              <a:ext cx="164954" cy="204900"/>
            </a:xfrm>
            <a:prstGeom prst="rect">
              <a:avLst/>
            </a:pr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C6112226-F8CC-3286-CCAE-79E77A1BB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842738" y="5123382"/>
              <a:ext cx="529499" cy="514743"/>
            </a:xfrm>
            <a:prstGeom prst="rect">
              <a:avLst/>
            </a:prstGeom>
          </p:spPr>
        </p:pic>
        <p:sp>
          <p:nvSpPr>
            <p:cNvPr id="86" name="Double Brace 85">
              <a:extLst>
                <a:ext uri="{FF2B5EF4-FFF2-40B4-BE49-F238E27FC236}">
                  <a16:creationId xmlns:a16="http://schemas.microsoft.com/office/drawing/2014/main" id="{FA833DB7-938E-FD96-E38B-BADFA6D2FA6E}"/>
                </a:ext>
              </a:extLst>
            </p:cNvPr>
            <p:cNvSpPr/>
            <p:nvPr/>
          </p:nvSpPr>
          <p:spPr>
            <a:xfrm>
              <a:off x="4681638" y="5141969"/>
              <a:ext cx="862283" cy="682999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EE8B2B22-043D-961C-1352-C21D7C91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666570" y="5585055"/>
              <a:ext cx="180745" cy="204106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C814BBD2-D4BA-B45C-30F2-A487B151E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312981" y="5070138"/>
              <a:ext cx="549652" cy="512749"/>
            </a:xfrm>
            <a:prstGeom prst="rect">
              <a:avLst/>
            </a:prstGeom>
          </p:spPr>
        </p:pic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305DC230-E5CF-D3AE-9C18-29B4610A1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902884" y="5070138"/>
              <a:ext cx="537698" cy="501597"/>
            </a:xfrm>
            <a:prstGeom prst="rect">
              <a:avLst/>
            </a:pr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B5AFDD01-C370-EBB9-C079-7800BCF53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480832" y="5070138"/>
              <a:ext cx="537698" cy="501597"/>
            </a:xfrm>
            <a:prstGeom prst="rect">
              <a:avLst/>
            </a:prstGeom>
          </p:spPr>
        </p:pic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68C9DA4F-B26A-5110-108A-D738D02CC85E}"/>
                </a:ext>
              </a:extLst>
            </p:cNvPr>
            <p:cNvSpPr/>
            <p:nvPr/>
          </p:nvSpPr>
          <p:spPr>
            <a:xfrm>
              <a:off x="8147499" y="5089288"/>
              <a:ext cx="1995742" cy="680352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90AA6E6-4FE1-86ED-4EB1-3454FD906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652828" y="5609220"/>
              <a:ext cx="166085" cy="192977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7466D26-0459-D94D-D9FA-9780D83A9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479192" y="5602019"/>
              <a:ext cx="166085" cy="192977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86EBED2-B7B9-4AA5-8342-1FE69256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9065550" y="5572579"/>
              <a:ext cx="180745" cy="20344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CA5BDC-BF96-5D2C-D757-10B146E34542}"/>
              </a:ext>
            </a:extLst>
          </p:cNvPr>
          <p:cNvGrpSpPr/>
          <p:nvPr/>
        </p:nvGrpSpPr>
        <p:grpSpPr>
          <a:xfrm>
            <a:off x="2798255" y="1564416"/>
            <a:ext cx="758348" cy="975468"/>
            <a:chOff x="1140978" y="272753"/>
            <a:chExt cx="791374" cy="93638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91EE32A-6AA3-41CB-42DD-32646CEA2B9B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28DCC327-46FE-994F-47DC-94C5F3AD82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842158E-954E-F9A2-3D1A-A366877AC297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45AF3AC-FC86-3D9D-41CD-06EB4480BB76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18C5DEC9-81D1-30D5-0852-D606D9C853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C58485E-AD57-1F71-20B1-654A0BDD0D9F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2EA34A91-2595-1602-C63A-646505CC4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922217-A2EE-C292-F2FE-C57D33849FB4}"/>
              </a:ext>
            </a:extLst>
          </p:cNvPr>
          <p:cNvGrpSpPr/>
          <p:nvPr/>
        </p:nvGrpSpPr>
        <p:grpSpPr>
          <a:xfrm>
            <a:off x="4794105" y="1564416"/>
            <a:ext cx="758348" cy="975468"/>
            <a:chOff x="1140978" y="272753"/>
            <a:chExt cx="791374" cy="93638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54D42DD-98BB-FD89-91CA-EF380D040901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0C2DBADC-F777-5BE8-898A-0445A9EC04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ABBBCA9-DEED-33A7-7977-C78558030C25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014234E-C257-ED31-D444-4AFD391D9E87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548000A6-FE80-DF27-D649-AE89A6AD19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2A55170-4BAB-B347-5091-25D26423AD57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EC1F22B6-BF30-6AA8-7432-81B92CF5B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770E8D-1F40-D680-7D6B-882E95CF80A6}"/>
              </a:ext>
            </a:extLst>
          </p:cNvPr>
          <p:cNvGrpSpPr/>
          <p:nvPr/>
        </p:nvGrpSpPr>
        <p:grpSpPr>
          <a:xfrm>
            <a:off x="6355942" y="1564416"/>
            <a:ext cx="758348" cy="975468"/>
            <a:chOff x="1140978" y="272753"/>
            <a:chExt cx="791374" cy="93638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968090B-4D58-3DE5-9D21-2DABAA310612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A2BFBFEC-A497-613B-CF1E-76A19CAC2E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A7C04E4-F370-3525-E2D3-CE5E36587AFA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9B39BD6-53F6-9F67-A72D-59111E798EB0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DBEDD706-76F9-B624-1DFE-87529F0DD7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3DF7A121-211F-5DBC-5922-92308919430B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0A0F6129-E557-EA50-E302-D4D7CA79A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58FD410C-1598-0526-8029-1A805FC2CCD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064169" y="882574"/>
            <a:ext cx="133870" cy="251371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538071FE-15A6-C4EA-0573-5EB4B640A05F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Route, Interpret, Repeat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257AD7E5-32D4-0945-1263-BE87A48D1007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720942" y="787099"/>
            <a:ext cx="1799771" cy="3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195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BC04BB06-AB52-CBFE-AC6F-5F9AC0686E94}"/>
              </a:ext>
            </a:extLst>
          </p:cNvPr>
          <p:cNvSpPr txBox="1"/>
          <p:nvPr/>
        </p:nvSpPr>
        <p:spPr>
          <a:xfrm>
            <a:off x="5621626" y="783771"/>
            <a:ext cx="576412" cy="415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3D22C3-264E-1388-5EBE-2D3DC851837A}"/>
              </a:ext>
            </a:extLst>
          </p:cNvPr>
          <p:cNvGrpSpPr/>
          <p:nvPr/>
        </p:nvGrpSpPr>
        <p:grpSpPr>
          <a:xfrm>
            <a:off x="2480199" y="882574"/>
            <a:ext cx="8121271" cy="4511131"/>
            <a:chOff x="2480199" y="882574"/>
            <a:chExt cx="8121271" cy="451113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21E27C6-2A10-E801-D542-6A4A3A106BF1}"/>
                </a:ext>
              </a:extLst>
            </p:cNvPr>
            <p:cNvCxnSpPr/>
            <p:nvPr/>
          </p:nvCxnSpPr>
          <p:spPr>
            <a:xfrm>
              <a:off x="2480199" y="3489361"/>
              <a:ext cx="1489608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3BF4D82-40F7-4341-BE60-2D230C2FCFC2}"/>
                </a:ext>
              </a:extLst>
            </p:cNvPr>
            <p:cNvCxnSpPr>
              <a:cxnSpLocks/>
            </p:cNvCxnSpPr>
            <p:nvPr/>
          </p:nvCxnSpPr>
          <p:spPr>
            <a:xfrm>
              <a:off x="3952628" y="3423921"/>
              <a:ext cx="1754709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59A658F-7395-CBC2-EA71-1FB573B9617A}"/>
                </a:ext>
              </a:extLst>
            </p:cNvPr>
            <p:cNvSpPr/>
            <p:nvPr/>
          </p:nvSpPr>
          <p:spPr>
            <a:xfrm>
              <a:off x="3959011" y="3555342"/>
              <a:ext cx="1244820" cy="756843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127000"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DF128C9-C002-088D-04E7-17517C16DE2B}"/>
                </a:ext>
              </a:extLst>
            </p:cNvPr>
            <p:cNvCxnSpPr>
              <a:cxnSpLocks/>
            </p:cNvCxnSpPr>
            <p:nvPr/>
          </p:nvCxnSpPr>
          <p:spPr>
            <a:xfrm>
              <a:off x="5707337" y="3390844"/>
              <a:ext cx="175470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7A0A49F-C2FF-A698-5006-F188A8A7EBFE}"/>
                </a:ext>
              </a:extLst>
            </p:cNvPr>
            <p:cNvSpPr/>
            <p:nvPr/>
          </p:nvSpPr>
          <p:spPr>
            <a:xfrm>
              <a:off x="5704591" y="3456118"/>
              <a:ext cx="1255597" cy="763638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63500">
              <a:solidFill>
                <a:schemeClr val="bg1">
                  <a:lumMod val="65000"/>
                </a:schemeClr>
              </a:solidFill>
              <a:tailEnd type="triangle" w="med" len="med"/>
            </a:ln>
            <a:effectLst>
              <a:outerShdw blurRad="50800" dist="50800" dir="5400000" sx="1000" sy="1000" algn="ctr" rotWithShape="0">
                <a:srgbClr val="000000"/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AF2DFF1-4A53-245F-CA6F-B9EE87B1A9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8704" y="3337833"/>
              <a:ext cx="3142766" cy="37961"/>
            </a:xfrm>
            <a:prstGeom prst="line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1640B15-B25C-E796-A67E-5D9DBA9A0E50}"/>
                </a:ext>
              </a:extLst>
            </p:cNvPr>
            <p:cNvSpPr/>
            <p:nvPr/>
          </p:nvSpPr>
          <p:spPr>
            <a:xfrm>
              <a:off x="7459003" y="3405409"/>
              <a:ext cx="1494372" cy="767073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31750">
              <a:solidFill>
                <a:schemeClr val="bg1">
                  <a:lumMod val="65000"/>
                </a:schemeClr>
              </a:solidFill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03E0AC1-B9F5-8DE1-AFAB-F22DCEE4EF26}"/>
                </a:ext>
              </a:extLst>
            </p:cNvPr>
            <p:cNvCxnSpPr>
              <a:cxnSpLocks/>
            </p:cNvCxnSpPr>
            <p:nvPr/>
          </p:nvCxnSpPr>
          <p:spPr>
            <a:xfrm>
              <a:off x="2632616" y="3489361"/>
              <a:ext cx="748863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CAF76C-BC50-C029-CB00-89B3DCFDFFAC}"/>
                </a:ext>
              </a:extLst>
            </p:cNvPr>
            <p:cNvCxnSpPr>
              <a:cxnSpLocks/>
            </p:cNvCxnSpPr>
            <p:nvPr/>
          </p:nvCxnSpPr>
          <p:spPr>
            <a:xfrm>
              <a:off x="4149547" y="3421644"/>
              <a:ext cx="748863" cy="0"/>
            </a:xfrm>
            <a:prstGeom prst="line">
              <a:avLst/>
            </a:prstGeom>
            <a:ln w="1270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40F7C4B-11D8-62DF-5F7B-1935C4C6FDD3}"/>
                </a:ext>
              </a:extLst>
            </p:cNvPr>
            <p:cNvCxnSpPr>
              <a:cxnSpLocks/>
            </p:cNvCxnSpPr>
            <p:nvPr/>
          </p:nvCxnSpPr>
          <p:spPr>
            <a:xfrm>
              <a:off x="6280023" y="3391626"/>
              <a:ext cx="613367" cy="0"/>
            </a:xfrm>
            <a:prstGeom prst="line">
              <a:avLst/>
            </a:prstGeom>
            <a:ln w="635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D3A442-DE9C-661B-83A3-DD6EC1CF4CF4}"/>
                    </a:ext>
                  </a:extLst>
                </p:cNvPr>
                <p:cNvSpPr txBox="1"/>
                <p:nvPr/>
              </p:nvSpPr>
              <p:spPr>
                <a:xfrm>
                  <a:off x="2480199" y="2960460"/>
                  <a:ext cx="1203570" cy="3526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1E4899"/>
                      </a:solidFill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600" dirty="0">
                      <a:solidFill>
                        <a:srgbClr val="1E4899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7D3A442-DE9C-661B-83A3-DD6EC1CF4C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0199" y="2960460"/>
                  <a:ext cx="1203570" cy="352684"/>
                </a:xfrm>
                <a:prstGeom prst="rect">
                  <a:avLst/>
                </a:prstGeom>
                <a:blipFill>
                  <a:blip r:embed="rId2"/>
                  <a:stretch>
                    <a:fillRect l="-3158" t="-7143" r="-6316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531E274-0B4B-F41A-5C01-146FFB611FAA}"/>
                    </a:ext>
                  </a:extLst>
                </p:cNvPr>
                <p:cNvSpPr txBox="1"/>
                <p:nvPr/>
              </p:nvSpPr>
              <p:spPr>
                <a:xfrm>
                  <a:off x="6157890" y="2960460"/>
                  <a:ext cx="1203570" cy="3526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1E4899"/>
                      </a:solidFill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1600" dirty="0">
                      <a:solidFill>
                        <a:srgbClr val="1E4899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531E274-0B4B-F41A-5C01-146FFB611F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7890" y="2960460"/>
                  <a:ext cx="1203570" cy="352684"/>
                </a:xfrm>
                <a:prstGeom prst="rect">
                  <a:avLst/>
                </a:prstGeom>
                <a:blipFill>
                  <a:blip r:embed="rId3"/>
                  <a:stretch>
                    <a:fillRect l="-2083" t="-7143" r="-6250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FF8D632-F886-FFCA-AB36-8FF12D404435}"/>
                </a:ext>
              </a:extLst>
            </p:cNvPr>
            <p:cNvSpPr/>
            <p:nvPr/>
          </p:nvSpPr>
          <p:spPr>
            <a:xfrm>
              <a:off x="3192563" y="1335786"/>
              <a:ext cx="3296888" cy="451178"/>
            </a:xfrm>
            <a:custGeom>
              <a:avLst/>
              <a:gdLst>
                <a:gd name="connsiteX0" fmla="*/ 0 w 1585731"/>
                <a:gd name="connsiteY0" fmla="*/ 289441 h 312591"/>
                <a:gd name="connsiteX1" fmla="*/ 844951 w 1585731"/>
                <a:gd name="connsiteY1" fmla="*/ 74 h 312591"/>
                <a:gd name="connsiteX2" fmla="*/ 1585731 w 1585731"/>
                <a:gd name="connsiteY2" fmla="*/ 312591 h 312591"/>
                <a:gd name="connsiteX0" fmla="*/ 0 w 1490373"/>
                <a:gd name="connsiteY0" fmla="*/ 289441 h 514283"/>
                <a:gd name="connsiteX1" fmla="*/ 844951 w 1490373"/>
                <a:gd name="connsiteY1" fmla="*/ 74 h 514283"/>
                <a:gd name="connsiteX2" fmla="*/ 1490373 w 1490373"/>
                <a:gd name="connsiteY2" fmla="*/ 514283 h 514283"/>
                <a:gd name="connsiteX0" fmla="*/ 0 w 1490373"/>
                <a:gd name="connsiteY0" fmla="*/ 289441 h 514283"/>
                <a:gd name="connsiteX1" fmla="*/ 844951 w 1490373"/>
                <a:gd name="connsiteY1" fmla="*/ 74 h 514283"/>
                <a:gd name="connsiteX2" fmla="*/ 1490373 w 1490373"/>
                <a:gd name="connsiteY2" fmla="*/ 514283 h 51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0373" h="514283">
                  <a:moveTo>
                    <a:pt x="0" y="289441"/>
                  </a:moveTo>
                  <a:cubicBezTo>
                    <a:pt x="290331" y="142828"/>
                    <a:pt x="580663" y="-3784"/>
                    <a:pt x="844951" y="74"/>
                  </a:cubicBezTo>
                  <a:cubicBezTo>
                    <a:pt x="1109239" y="3932"/>
                    <a:pt x="1309342" y="222436"/>
                    <a:pt x="1490373" y="514283"/>
                  </a:cubicBezTo>
                </a:path>
              </a:pathLst>
            </a:custGeom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A78C06D-95E0-8A91-D274-0F3CD80E86E5}"/>
                </a:ext>
              </a:extLst>
            </p:cNvPr>
            <p:cNvSpPr/>
            <p:nvPr/>
          </p:nvSpPr>
          <p:spPr>
            <a:xfrm>
              <a:off x="3192564" y="1491869"/>
              <a:ext cx="1705836" cy="278851"/>
            </a:xfrm>
            <a:custGeom>
              <a:avLst/>
              <a:gdLst>
                <a:gd name="connsiteX0" fmla="*/ 0 w 3576577"/>
                <a:gd name="connsiteY0" fmla="*/ 416917 h 416917"/>
                <a:gd name="connsiteX1" fmla="*/ 1794076 w 3576577"/>
                <a:gd name="connsiteY1" fmla="*/ 228 h 416917"/>
                <a:gd name="connsiteX2" fmla="*/ 3576577 w 3576577"/>
                <a:gd name="connsiteY2" fmla="*/ 370618 h 416917"/>
                <a:gd name="connsiteX0" fmla="*/ 0 w 3510935"/>
                <a:gd name="connsiteY0" fmla="*/ 416750 h 914369"/>
                <a:gd name="connsiteX1" fmla="*/ 1794076 w 3510935"/>
                <a:gd name="connsiteY1" fmla="*/ 61 h 914369"/>
                <a:gd name="connsiteX2" fmla="*/ 3510935 w 3510935"/>
                <a:gd name="connsiteY2" fmla="*/ 914369 h 914369"/>
                <a:gd name="connsiteX0" fmla="*/ 0 w 3510935"/>
                <a:gd name="connsiteY0" fmla="*/ 416779 h 914398"/>
                <a:gd name="connsiteX1" fmla="*/ 1794076 w 3510935"/>
                <a:gd name="connsiteY1" fmla="*/ 90 h 914398"/>
                <a:gd name="connsiteX2" fmla="*/ 3510935 w 3510935"/>
                <a:gd name="connsiteY2" fmla="*/ 914398 h 91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0935" h="914398">
                  <a:moveTo>
                    <a:pt x="0" y="416779"/>
                  </a:moveTo>
                  <a:cubicBezTo>
                    <a:pt x="598990" y="212292"/>
                    <a:pt x="1197980" y="7806"/>
                    <a:pt x="1794076" y="90"/>
                  </a:cubicBezTo>
                  <a:cubicBezTo>
                    <a:pt x="2390172" y="-7626"/>
                    <a:pt x="3103719" y="483602"/>
                    <a:pt x="3510935" y="91439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D73F820-3444-EBDD-A137-0EBDE3D1E9DE}"/>
                </a:ext>
              </a:extLst>
            </p:cNvPr>
            <p:cNvSpPr/>
            <p:nvPr/>
          </p:nvSpPr>
          <p:spPr>
            <a:xfrm>
              <a:off x="3214747" y="1150004"/>
              <a:ext cx="5001019" cy="647252"/>
            </a:xfrm>
            <a:custGeom>
              <a:avLst/>
              <a:gdLst>
                <a:gd name="connsiteX0" fmla="*/ 0 w 4919240"/>
                <a:gd name="connsiteY0" fmla="*/ 347614 h 405488"/>
                <a:gd name="connsiteX1" fmla="*/ 2720050 w 4919240"/>
                <a:gd name="connsiteY1" fmla="*/ 374 h 405488"/>
                <a:gd name="connsiteX2" fmla="*/ 4919240 w 4919240"/>
                <a:gd name="connsiteY2" fmla="*/ 405488 h 405488"/>
                <a:gd name="connsiteX0" fmla="*/ 0 w 4677407"/>
                <a:gd name="connsiteY0" fmla="*/ 347614 h 537714"/>
                <a:gd name="connsiteX1" fmla="*/ 2720050 w 4677407"/>
                <a:gd name="connsiteY1" fmla="*/ 374 h 537714"/>
                <a:gd name="connsiteX2" fmla="*/ 4677407 w 4677407"/>
                <a:gd name="connsiteY2" fmla="*/ 537714 h 537714"/>
                <a:gd name="connsiteX0" fmla="*/ 0 w 4677407"/>
                <a:gd name="connsiteY0" fmla="*/ 347614 h 537714"/>
                <a:gd name="connsiteX1" fmla="*/ 2720050 w 4677407"/>
                <a:gd name="connsiteY1" fmla="*/ 374 h 537714"/>
                <a:gd name="connsiteX2" fmla="*/ 4677407 w 4677407"/>
                <a:gd name="connsiteY2" fmla="*/ 537714 h 53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7407" h="537714">
                  <a:moveTo>
                    <a:pt x="0" y="347614"/>
                  </a:moveTo>
                  <a:cubicBezTo>
                    <a:pt x="950088" y="169171"/>
                    <a:pt x="1900177" y="-9272"/>
                    <a:pt x="2720050" y="374"/>
                  </a:cubicBezTo>
                  <a:cubicBezTo>
                    <a:pt x="3539923" y="10020"/>
                    <a:pt x="4108665" y="245533"/>
                    <a:pt x="4677407" y="537714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DE27A47-A36E-F142-47DD-A0C67AE7E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9452" y="2485818"/>
              <a:ext cx="569927" cy="2848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11118C2-08DC-48E2-F9F7-0FE6169870FA}"/>
                    </a:ext>
                  </a:extLst>
                </p:cNvPr>
                <p:cNvSpPr txBox="1"/>
                <p:nvPr/>
              </p:nvSpPr>
              <p:spPr>
                <a:xfrm>
                  <a:off x="8096659" y="2960460"/>
                  <a:ext cx="1203570" cy="3526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1E4899"/>
                      </a:solidFill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sz="1600" dirty="0">
                      <a:solidFill>
                        <a:srgbClr val="1E4899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11118C2-08DC-48E2-F9F7-0FE6169870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6659" y="2960460"/>
                  <a:ext cx="1203570" cy="352684"/>
                </a:xfrm>
                <a:prstGeom prst="rect">
                  <a:avLst/>
                </a:prstGeom>
                <a:blipFill>
                  <a:blip r:embed="rId5"/>
                  <a:stretch>
                    <a:fillRect l="-2083" t="-7143" r="-6250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44D1A4-053C-6852-5D3D-019F8C0E7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3116" y="2466816"/>
              <a:ext cx="597596" cy="2952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D0D1D7A-82A9-F338-CAAA-F2F386988A8C}"/>
                    </a:ext>
                  </a:extLst>
                </p:cNvPr>
                <p:cNvSpPr txBox="1"/>
                <p:nvPr/>
              </p:nvSpPr>
              <p:spPr>
                <a:xfrm>
                  <a:off x="4547284" y="2960460"/>
                  <a:ext cx="1199391" cy="3526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1E4899"/>
                      </a:solidFill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600" dirty="0">
                      <a:solidFill>
                        <a:srgbClr val="1E4899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D0D1D7A-82A9-F338-CAAA-F2F386988A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7284" y="2960460"/>
                  <a:ext cx="1199391" cy="352684"/>
                </a:xfrm>
                <a:prstGeom prst="rect">
                  <a:avLst/>
                </a:prstGeom>
                <a:blipFill>
                  <a:blip r:embed="rId7"/>
                  <a:stretch>
                    <a:fillRect l="-3158" t="-7143" r="-6316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DA1849E-07D4-A8FC-0E5A-B144BA533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18192" y="2465979"/>
              <a:ext cx="594153" cy="29696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CDC6089-9C24-A1E3-698F-E9E0476B9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15948" y="2460362"/>
              <a:ext cx="597596" cy="295295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535F68A-1599-B6A3-EAE4-986E2B603F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9611" y="3329951"/>
              <a:ext cx="285715" cy="310602"/>
              <a:chOff x="3084961" y="5191330"/>
              <a:chExt cx="914400" cy="914400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D4699D7-F840-1506-464D-0A5A6C154D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0" name="Graphic 99">
                <a:extLst>
                  <a:ext uri="{FF2B5EF4-FFF2-40B4-BE49-F238E27FC236}">
                    <a16:creationId xmlns:a16="http://schemas.microsoft.com/office/drawing/2014/main" id="{F88A5030-9C54-AFE9-7759-E72ADFEE9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26B496C-7D45-B3AA-A686-453565928A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04710" y="3281506"/>
              <a:ext cx="285715" cy="310602"/>
              <a:chOff x="3084961" y="5191330"/>
              <a:chExt cx="914400" cy="914400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4061E0F-7239-C393-A122-ADB8A5F250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8" name="Graphic 97">
                <a:extLst>
                  <a:ext uri="{FF2B5EF4-FFF2-40B4-BE49-F238E27FC236}">
                    <a16:creationId xmlns:a16="http://schemas.microsoft.com/office/drawing/2014/main" id="{8AAF576D-9F25-E5F9-E816-BA579AA51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B2BA4D3-73B1-9167-B476-4DC5B16D93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85567" y="3207693"/>
              <a:ext cx="285715" cy="310602"/>
              <a:chOff x="3084961" y="5191330"/>
              <a:chExt cx="914400" cy="9144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8D278EB-D1F9-2FFD-6869-12312C2269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6" name="Graphic 95">
                <a:extLst>
                  <a:ext uri="{FF2B5EF4-FFF2-40B4-BE49-F238E27FC236}">
                    <a16:creationId xmlns:a16="http://schemas.microsoft.com/office/drawing/2014/main" id="{31399208-C4A6-C397-54DB-747BAEE85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35B6016-A244-CF71-3165-0C1746B6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34640" y="3545298"/>
              <a:ext cx="479626" cy="19051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B0FF2B4-67FF-41CB-8313-A6DBD89F5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85608" y="4065054"/>
              <a:ext cx="175248" cy="19051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C4E1B3C-77C4-C9D2-EC6C-05319F07F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070265" y="3992831"/>
              <a:ext cx="175248" cy="19051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38CCDF6-85BD-E86A-62A5-C2DAA5A81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98721" y="3494379"/>
              <a:ext cx="479626" cy="190513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B7A7EB6-FD1E-CE31-A98A-8A95DCA60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464526" y="3404838"/>
              <a:ext cx="488849" cy="19051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B5EA7FD-3355-295C-C12F-8C18626F4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843427" y="3915206"/>
              <a:ext cx="175248" cy="190513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DD90003-A1CE-E720-735C-70BE30C1FE19}"/>
                </a:ext>
              </a:extLst>
            </p:cNvPr>
            <p:cNvGrpSpPr/>
            <p:nvPr/>
          </p:nvGrpSpPr>
          <p:grpSpPr>
            <a:xfrm>
              <a:off x="5068669" y="4418122"/>
              <a:ext cx="5532800" cy="975583"/>
              <a:chOff x="4681638" y="5070138"/>
              <a:chExt cx="5461603" cy="797711"/>
            </a:xfrm>
          </p:grpSpPr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3F666AEC-083E-BAC9-92B1-E3EA9A847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6483313" y="5092396"/>
                <a:ext cx="528746" cy="510227"/>
              </a:xfrm>
              <a:prstGeom prst="rect">
                <a:avLst/>
              </a:prstGeom>
            </p:spPr>
          </p:pic>
          <p:pic>
            <p:nvPicPr>
              <p:cNvPr id="81" name="Graphic 80">
                <a:extLst>
                  <a:ext uri="{FF2B5EF4-FFF2-40B4-BE49-F238E27FC236}">
                    <a16:creationId xmlns:a16="http://schemas.microsoft.com/office/drawing/2014/main" id="{C957A06B-A116-9D4E-E891-9727B5B3D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7045260" y="5092396"/>
                <a:ext cx="517246" cy="499130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644C4AF7-9C67-B1FD-EBC5-81DEF1E11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246563" y="5605785"/>
                <a:ext cx="156509" cy="192978"/>
              </a:xfrm>
              <a:prstGeom prst="rect">
                <a:avLst/>
              </a:prstGeom>
            </p:spPr>
          </p:pic>
          <p:sp>
            <p:nvSpPr>
              <p:cNvPr id="83" name="Double Brace 82">
                <a:extLst>
                  <a:ext uri="{FF2B5EF4-FFF2-40B4-BE49-F238E27FC236}">
                    <a16:creationId xmlns:a16="http://schemas.microsoft.com/office/drawing/2014/main" id="{4A4F58F5-F6B7-7D07-1776-DF5EC9FCE3E2}"/>
                  </a:ext>
                </a:extLst>
              </p:cNvPr>
              <p:cNvSpPr/>
              <p:nvPr/>
            </p:nvSpPr>
            <p:spPr>
              <a:xfrm>
                <a:off x="6322997" y="5117557"/>
                <a:ext cx="1371520" cy="677006"/>
              </a:xfrm>
              <a:prstGeom prst="brace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CF31D231-E06A-9D2D-67A1-43F415D03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025010" y="5662949"/>
                <a:ext cx="164954" cy="204900"/>
              </a:xfrm>
              <a:prstGeom prst="rect">
                <a:avLst/>
              </a:prstGeom>
            </p:spPr>
          </p:pic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C6112226-F8CC-3286-CCAE-79E77A1BB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4842738" y="5123382"/>
                <a:ext cx="529499" cy="514743"/>
              </a:xfrm>
              <a:prstGeom prst="rect">
                <a:avLst/>
              </a:prstGeom>
            </p:spPr>
          </p:pic>
          <p:sp>
            <p:nvSpPr>
              <p:cNvPr id="86" name="Double Brace 85">
                <a:extLst>
                  <a:ext uri="{FF2B5EF4-FFF2-40B4-BE49-F238E27FC236}">
                    <a16:creationId xmlns:a16="http://schemas.microsoft.com/office/drawing/2014/main" id="{FA833DB7-938E-FD96-E38B-BADFA6D2FA6E}"/>
                  </a:ext>
                </a:extLst>
              </p:cNvPr>
              <p:cNvSpPr/>
              <p:nvPr/>
            </p:nvSpPr>
            <p:spPr>
              <a:xfrm>
                <a:off x="4681638" y="5141969"/>
                <a:ext cx="862283" cy="682999"/>
              </a:xfrm>
              <a:prstGeom prst="brace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EE8B2B22-043D-961C-1352-C21D7C910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666570" y="5585055"/>
                <a:ext cx="180745" cy="204106"/>
              </a:xfrm>
              <a:prstGeom prst="rect">
                <a:avLst/>
              </a:prstGeom>
            </p:spPr>
          </p:pic>
          <p:pic>
            <p:nvPicPr>
              <p:cNvPr id="88" name="Graphic 87">
                <a:extLst>
                  <a:ext uri="{FF2B5EF4-FFF2-40B4-BE49-F238E27FC236}">
                    <a16:creationId xmlns:a16="http://schemas.microsoft.com/office/drawing/2014/main" id="{C814BBD2-D4BA-B45C-30F2-A487B151E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312981" y="5070138"/>
                <a:ext cx="549652" cy="512749"/>
              </a:xfrm>
              <a:prstGeom prst="rect">
                <a:avLst/>
              </a:prstGeom>
            </p:spPr>
          </p:pic>
          <p:pic>
            <p:nvPicPr>
              <p:cNvPr id="89" name="Graphic 88">
                <a:extLst>
                  <a:ext uri="{FF2B5EF4-FFF2-40B4-BE49-F238E27FC236}">
                    <a16:creationId xmlns:a16="http://schemas.microsoft.com/office/drawing/2014/main" id="{305DC230-E5CF-D3AE-9C18-29B4610A1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902884" y="5070138"/>
                <a:ext cx="537698" cy="501597"/>
              </a:xfrm>
              <a:prstGeom prst="rect">
                <a:avLst/>
              </a:prstGeom>
            </p:spPr>
          </p:pic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B5AFDD01-C370-EBB9-C079-7800BCF53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9480832" y="5070138"/>
                <a:ext cx="537698" cy="501597"/>
              </a:xfrm>
              <a:prstGeom prst="rect">
                <a:avLst/>
              </a:prstGeom>
            </p:spPr>
          </p:pic>
          <p:sp>
            <p:nvSpPr>
              <p:cNvPr id="91" name="Double Brace 90">
                <a:extLst>
                  <a:ext uri="{FF2B5EF4-FFF2-40B4-BE49-F238E27FC236}">
                    <a16:creationId xmlns:a16="http://schemas.microsoft.com/office/drawing/2014/main" id="{68C9DA4F-B26A-5110-108A-D738D02CC85E}"/>
                  </a:ext>
                </a:extLst>
              </p:cNvPr>
              <p:cNvSpPr/>
              <p:nvPr/>
            </p:nvSpPr>
            <p:spPr>
              <a:xfrm>
                <a:off x="8147499" y="5089288"/>
                <a:ext cx="1995742" cy="680352"/>
              </a:xfrm>
              <a:prstGeom prst="brace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E90AA6E6-4FE1-86ED-4EB1-3454FD906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52828" y="5609220"/>
                <a:ext cx="166085" cy="192977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C7466D26-0459-D94D-D9FA-9780D83A97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79192" y="5602019"/>
                <a:ext cx="166085" cy="192977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586EBED2-B7B9-4AA5-8342-1FE6925621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065550" y="5572579"/>
                <a:ext cx="180745" cy="203448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CA5BDC-BF96-5D2C-D757-10B146E34542}"/>
                </a:ext>
              </a:extLst>
            </p:cNvPr>
            <p:cNvGrpSpPr/>
            <p:nvPr/>
          </p:nvGrpSpPr>
          <p:grpSpPr>
            <a:xfrm>
              <a:off x="2798255" y="1564416"/>
              <a:ext cx="758348" cy="975468"/>
              <a:chOff x="1140978" y="272753"/>
              <a:chExt cx="791374" cy="936386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E91EE32A-6AA3-41CB-42DD-32646CEA2B9B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78" name="Graphic 77">
                  <a:extLst>
                    <a:ext uri="{FF2B5EF4-FFF2-40B4-BE49-F238E27FC236}">
                      <a16:creationId xmlns:a16="http://schemas.microsoft.com/office/drawing/2014/main" id="{28DCC327-46FE-994F-47DC-94C5F3AD8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7842158E-954E-F9A2-3D1A-A366877AC297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45AF3AC-FC86-3D9D-41CD-06EB4480BB76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76" name="Graphic 75">
                  <a:extLst>
                    <a:ext uri="{FF2B5EF4-FFF2-40B4-BE49-F238E27FC236}">
                      <a16:creationId xmlns:a16="http://schemas.microsoft.com/office/drawing/2014/main" id="{18C5DEC9-81D1-30D5-0852-D606D9C853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3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5C58485E-AD57-1F71-20B1-654A0BDD0D9F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2EA34A91-2595-1602-C63A-646505CC4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F922217-A2EE-C292-F2FE-C57D33849FB4}"/>
                </a:ext>
              </a:extLst>
            </p:cNvPr>
            <p:cNvGrpSpPr/>
            <p:nvPr/>
          </p:nvGrpSpPr>
          <p:grpSpPr>
            <a:xfrm>
              <a:off x="4794105" y="1564416"/>
              <a:ext cx="758348" cy="975468"/>
              <a:chOff x="1140978" y="272753"/>
              <a:chExt cx="791374" cy="936386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054D42DD-98BB-FD89-91CA-EF380D040901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0C2DBADC-F777-5BE8-898A-0445A9EC04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0ABBBCA9-DEED-33A7-7977-C78558030C25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8014234E-C257-ED31-D444-4AFD391D9E87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69" name="Graphic 68">
                  <a:extLst>
                    <a:ext uri="{FF2B5EF4-FFF2-40B4-BE49-F238E27FC236}">
                      <a16:creationId xmlns:a16="http://schemas.microsoft.com/office/drawing/2014/main" id="{548000A6-FE80-DF27-D649-AE89A6AD1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3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72A55170-4BAB-B347-5091-25D26423AD57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EC1F22B6-BF30-6AA8-7432-81B92CF5B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5770E8D-1F40-D680-7D6B-882E95CF80A6}"/>
                </a:ext>
              </a:extLst>
            </p:cNvPr>
            <p:cNvGrpSpPr/>
            <p:nvPr/>
          </p:nvGrpSpPr>
          <p:grpSpPr>
            <a:xfrm>
              <a:off x="6355942" y="1564416"/>
              <a:ext cx="758348" cy="975468"/>
              <a:chOff x="1140978" y="272753"/>
              <a:chExt cx="791374" cy="936386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968090B-4D58-3DE5-9D21-2DABAA310612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64" name="Graphic 63">
                  <a:extLst>
                    <a:ext uri="{FF2B5EF4-FFF2-40B4-BE49-F238E27FC236}">
                      <a16:creationId xmlns:a16="http://schemas.microsoft.com/office/drawing/2014/main" id="{A2BFBFEC-A497-613B-CF1E-76A19CAC2E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4A7C04E4-F370-3525-E2D3-CE5E36587AFA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C9B39BD6-53F6-9F67-A72D-59111E798EB0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62" name="Graphic 61">
                  <a:extLst>
                    <a:ext uri="{FF2B5EF4-FFF2-40B4-BE49-F238E27FC236}">
                      <a16:creationId xmlns:a16="http://schemas.microsoft.com/office/drawing/2014/main" id="{DBEDD706-76F9-B624-1DFE-87529F0DD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3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3DF7A121-211F-5DBC-5922-92308919430B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0A0F6129-E557-EA50-E302-D4D7CA79A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98D6E6-6DF4-43B8-57EC-CF406875DC5D}"/>
                </a:ext>
              </a:extLst>
            </p:cNvPr>
            <p:cNvGrpSpPr/>
            <p:nvPr/>
          </p:nvGrpSpPr>
          <p:grpSpPr>
            <a:xfrm>
              <a:off x="8220241" y="1564416"/>
              <a:ext cx="758348" cy="975468"/>
              <a:chOff x="1140978" y="272753"/>
              <a:chExt cx="791374" cy="936386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14DE96C-2AE0-0DF1-93C6-8D397C8B0EFB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57" name="Graphic 56">
                  <a:extLst>
                    <a:ext uri="{FF2B5EF4-FFF2-40B4-BE49-F238E27FC236}">
                      <a16:creationId xmlns:a16="http://schemas.microsoft.com/office/drawing/2014/main" id="{0BFCF662-070C-5ED5-A952-B8EF35D0C2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C08093D5-7B8B-21DF-9FF0-572614787C06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E9081AB7-8AB2-8FBC-3A90-1886E9A41D8C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A632F2BF-DD55-BCD2-F3E4-2379ABEC5D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3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7C136EA-FAB0-92B3-70FE-0A563E6A3FE0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176E8737-7B7E-D031-24B6-EF212D4B1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8FD410C-1598-0526-8029-1A805FC2C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6064169" y="882574"/>
              <a:ext cx="133870" cy="251371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42F5D466-6D2A-E1A1-81BA-A0DC9BCD28B7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Route, Interpret, Repeat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6546F36-F852-81D8-5674-6A5395905D9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720942" y="787099"/>
            <a:ext cx="1799771" cy="3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23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ACF985-F1CB-F117-28BC-974FD22ED515}"/>
              </a:ext>
            </a:extLst>
          </p:cNvPr>
          <p:cNvGrpSpPr/>
          <p:nvPr/>
        </p:nvGrpSpPr>
        <p:grpSpPr>
          <a:xfrm>
            <a:off x="0" y="0"/>
            <a:ext cx="11851456" cy="3351374"/>
            <a:chOff x="280835" y="1457324"/>
            <a:chExt cx="11851456" cy="335137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8911A8-C138-AA08-86C1-BAB76EE0F065}"/>
                </a:ext>
              </a:extLst>
            </p:cNvPr>
            <p:cNvGrpSpPr/>
            <p:nvPr/>
          </p:nvGrpSpPr>
          <p:grpSpPr>
            <a:xfrm>
              <a:off x="280835" y="1506322"/>
              <a:ext cx="3445336" cy="3302376"/>
              <a:chOff x="2485439" y="3429000"/>
              <a:chExt cx="3445336" cy="3302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2273E92-0444-CFA1-803F-A99FDE349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5439" y="3429000"/>
                <a:ext cx="3445336" cy="330237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E98141-EBEA-3BA6-11BA-32FF48A9E201}"/>
                  </a:ext>
                </a:extLst>
              </p:cNvPr>
              <p:cNvSpPr txBox="1"/>
              <p:nvPr/>
            </p:nvSpPr>
            <p:spPr>
              <a:xfrm>
                <a:off x="3969793" y="3976277"/>
                <a:ext cx="5180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??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610EA4-8C46-65E4-7447-8A3DDF68A69A}"/>
                  </a:ext>
                </a:extLst>
              </p:cNvPr>
              <p:cNvSpPr txBox="1"/>
              <p:nvPr/>
            </p:nvSpPr>
            <p:spPr>
              <a:xfrm>
                <a:off x="2936859" y="5058594"/>
                <a:ext cx="84991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CNN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08E4B8-953F-A265-9BF2-5C4AAD4AB0EB}"/>
                  </a:ext>
                </a:extLst>
              </p:cNvPr>
              <p:cNvSpPr txBox="1"/>
              <p:nvPr/>
            </p:nvSpPr>
            <p:spPr>
              <a:xfrm>
                <a:off x="4487884" y="4922939"/>
                <a:ext cx="937757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BERT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GPT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42DDFB-22A8-AE4C-B580-7E6C5C3D4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65831" y="1457324"/>
              <a:ext cx="3666460" cy="3351374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C8B8674-0125-A36D-0EAB-DBAA6F0D4DCF}"/>
                </a:ext>
              </a:extLst>
            </p:cNvPr>
            <p:cNvCxnSpPr>
              <a:cxnSpLocks/>
            </p:cNvCxnSpPr>
            <p:nvPr/>
          </p:nvCxnSpPr>
          <p:spPr>
            <a:xfrm>
              <a:off x="3980985" y="3429000"/>
              <a:ext cx="4817327" cy="0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6C5F93-E510-5DE3-EFFD-8B4562877C72}"/>
                </a:ext>
              </a:extLst>
            </p:cNvPr>
            <p:cNvSpPr txBox="1"/>
            <p:nvPr/>
          </p:nvSpPr>
          <p:spPr>
            <a:xfrm>
              <a:off x="4002046" y="3000261"/>
              <a:ext cx="46399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X-AI attempts to open the black box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F27A6C27-CBE6-EA63-81FB-36809C96A238}"/>
              </a:ext>
            </a:extLst>
          </p:cNvPr>
          <p:cNvSpPr/>
          <p:nvPr/>
        </p:nvSpPr>
        <p:spPr>
          <a:xfrm rot="16200000">
            <a:off x="5412862" y="514270"/>
            <a:ext cx="1391901" cy="4437559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E024C-1528-D8DE-9108-4D15C749DE3A}"/>
              </a:ext>
            </a:extLst>
          </p:cNvPr>
          <p:cNvSpPr txBox="1"/>
          <p:nvPr/>
        </p:nvSpPr>
        <p:spPr>
          <a:xfrm>
            <a:off x="3282100" y="3343369"/>
            <a:ext cx="1578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Post-Hoc</a:t>
            </a:r>
            <a:r>
              <a:rPr lang="en-US" sz="2800" b="1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278B3F-6142-F27A-DA80-7880348448DB}"/>
              </a:ext>
            </a:extLst>
          </p:cNvPr>
          <p:cNvSpPr txBox="1"/>
          <p:nvPr/>
        </p:nvSpPr>
        <p:spPr>
          <a:xfrm>
            <a:off x="6769915" y="3351374"/>
            <a:ext cx="39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Interpretable by design</a:t>
            </a:r>
            <a:r>
              <a:rPr lang="en-US" sz="2800" b="1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379C99-FD2C-2BD0-7A53-ABD7B8B4E8D7}"/>
              </a:ext>
            </a:extLst>
          </p:cNvPr>
          <p:cNvSpPr txBox="1"/>
          <p:nvPr/>
        </p:nvSpPr>
        <p:spPr>
          <a:xfrm>
            <a:off x="2633291" y="3811941"/>
            <a:ext cx="3462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trained black box, post-hoc based methods aim to explain the prediction of the black box.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73CF2D-4AFF-A957-0F6E-E25FE170EB84}"/>
              </a:ext>
            </a:extLst>
          </p:cNvPr>
          <p:cNvSpPr txBox="1"/>
          <p:nvPr/>
        </p:nvSpPr>
        <p:spPr>
          <a:xfrm>
            <a:off x="6769915" y="3819946"/>
            <a:ext cx="3823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a network, whose predictions are interpretable by design, like logistic regression.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912C4F-2E4B-8559-6459-37C25E1B3F86}"/>
              </a:ext>
            </a:extLst>
          </p:cNvPr>
          <p:cNvSpPr txBox="1"/>
          <p:nvPr/>
        </p:nvSpPr>
        <p:spPr>
          <a:xfrm>
            <a:off x="89210" y="7181385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711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DEBFB7-4A80-AC4A-9009-D1DC7C9ACB9C}"/>
              </a:ext>
            </a:extLst>
          </p:cNvPr>
          <p:cNvCxnSpPr>
            <a:cxnSpLocks/>
          </p:cNvCxnSpPr>
          <p:nvPr/>
        </p:nvCxnSpPr>
        <p:spPr>
          <a:xfrm>
            <a:off x="646988" y="4352101"/>
            <a:ext cx="788615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D73436-26D1-AE71-B053-29074629E57D}"/>
              </a:ext>
            </a:extLst>
          </p:cNvPr>
          <p:cNvCxnSpPr>
            <a:cxnSpLocks/>
          </p:cNvCxnSpPr>
          <p:nvPr/>
        </p:nvCxnSpPr>
        <p:spPr>
          <a:xfrm>
            <a:off x="646989" y="4789815"/>
            <a:ext cx="788615" cy="0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1E27C6-2A10-E801-D542-6A4A3A106BF1}"/>
              </a:ext>
            </a:extLst>
          </p:cNvPr>
          <p:cNvCxnSpPr/>
          <p:nvPr/>
        </p:nvCxnSpPr>
        <p:spPr>
          <a:xfrm>
            <a:off x="2480199" y="3489361"/>
            <a:ext cx="1489608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BF4D82-40F7-4341-BE60-2D230C2FCFC2}"/>
              </a:ext>
            </a:extLst>
          </p:cNvPr>
          <p:cNvCxnSpPr>
            <a:cxnSpLocks/>
          </p:cNvCxnSpPr>
          <p:nvPr/>
        </p:nvCxnSpPr>
        <p:spPr>
          <a:xfrm>
            <a:off x="3952628" y="3423921"/>
            <a:ext cx="1754709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259A658F-7395-CBC2-EA71-1FB573B9617A}"/>
              </a:ext>
            </a:extLst>
          </p:cNvPr>
          <p:cNvSpPr/>
          <p:nvPr/>
        </p:nvSpPr>
        <p:spPr>
          <a:xfrm>
            <a:off x="3959011" y="3555342"/>
            <a:ext cx="1244820" cy="756843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1270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F128C9-C002-088D-04E7-17517C16DE2B}"/>
              </a:ext>
            </a:extLst>
          </p:cNvPr>
          <p:cNvCxnSpPr>
            <a:cxnSpLocks/>
          </p:cNvCxnSpPr>
          <p:nvPr/>
        </p:nvCxnSpPr>
        <p:spPr>
          <a:xfrm>
            <a:off x="5707337" y="3390844"/>
            <a:ext cx="175470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D7A0A49F-C2FF-A698-5006-F188A8A7EBFE}"/>
              </a:ext>
            </a:extLst>
          </p:cNvPr>
          <p:cNvSpPr/>
          <p:nvPr/>
        </p:nvSpPr>
        <p:spPr>
          <a:xfrm>
            <a:off x="5704591" y="3456118"/>
            <a:ext cx="1255597" cy="763638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63500">
            <a:solidFill>
              <a:schemeClr val="bg1">
                <a:lumMod val="65000"/>
              </a:schemeClr>
            </a:solidFill>
            <a:tailEnd type="triangle" w="med" len="med"/>
          </a:ln>
          <a:effectLst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F2DFF1-4A53-245F-CA6F-B9EE87B1A997}"/>
              </a:ext>
            </a:extLst>
          </p:cNvPr>
          <p:cNvCxnSpPr>
            <a:cxnSpLocks/>
          </p:cNvCxnSpPr>
          <p:nvPr/>
        </p:nvCxnSpPr>
        <p:spPr>
          <a:xfrm flipV="1">
            <a:off x="7458704" y="3337833"/>
            <a:ext cx="3142766" cy="37961"/>
          </a:xfrm>
          <a:prstGeom prst="line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1640B15-B25C-E796-A67E-5D9DBA9A0E50}"/>
              </a:ext>
            </a:extLst>
          </p:cNvPr>
          <p:cNvSpPr/>
          <p:nvPr/>
        </p:nvSpPr>
        <p:spPr>
          <a:xfrm>
            <a:off x="7459003" y="3405409"/>
            <a:ext cx="1494372" cy="767073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3E0AC1-B9F5-8DE1-AFAB-F22DCEE4EF26}"/>
              </a:ext>
            </a:extLst>
          </p:cNvPr>
          <p:cNvCxnSpPr>
            <a:cxnSpLocks/>
          </p:cNvCxnSpPr>
          <p:nvPr/>
        </p:nvCxnSpPr>
        <p:spPr>
          <a:xfrm>
            <a:off x="2632616" y="3489361"/>
            <a:ext cx="748863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CAF76C-BC50-C029-CB00-89B3DCFDFFAC}"/>
              </a:ext>
            </a:extLst>
          </p:cNvPr>
          <p:cNvCxnSpPr>
            <a:cxnSpLocks/>
          </p:cNvCxnSpPr>
          <p:nvPr/>
        </p:nvCxnSpPr>
        <p:spPr>
          <a:xfrm>
            <a:off x="4149547" y="3421644"/>
            <a:ext cx="748863" cy="0"/>
          </a:xfrm>
          <a:prstGeom prst="line">
            <a:avLst/>
          </a:prstGeom>
          <a:ln w="127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0F7C4B-11D8-62DF-5F7B-1935C4C6FDD3}"/>
              </a:ext>
            </a:extLst>
          </p:cNvPr>
          <p:cNvCxnSpPr>
            <a:cxnSpLocks/>
          </p:cNvCxnSpPr>
          <p:nvPr/>
        </p:nvCxnSpPr>
        <p:spPr>
          <a:xfrm>
            <a:off x="6280023" y="3391626"/>
            <a:ext cx="613367" cy="0"/>
          </a:xfrm>
          <a:prstGeom prst="line">
            <a:avLst/>
          </a:prstGeom>
          <a:ln w="635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D3A442-DE9C-661B-83A3-DD6EC1CF4CF4}"/>
                  </a:ext>
                </a:extLst>
              </p:cNvPr>
              <p:cNvSpPr txBox="1"/>
              <p:nvPr/>
            </p:nvSpPr>
            <p:spPr>
              <a:xfrm>
                <a:off x="2480199" y="2960460"/>
                <a:ext cx="1203570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D3A442-DE9C-661B-83A3-DD6EC1CF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99" y="2960460"/>
                <a:ext cx="1203570" cy="352684"/>
              </a:xfrm>
              <a:prstGeom prst="rect">
                <a:avLst/>
              </a:prstGeom>
              <a:blipFill>
                <a:blip r:embed="rId2"/>
                <a:stretch>
                  <a:fillRect l="-3158" t="-7143" r="-63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31E274-0B4B-F41A-5C01-146FFB611FAA}"/>
                  </a:ext>
                </a:extLst>
              </p:cNvPr>
              <p:cNvSpPr txBox="1"/>
              <p:nvPr/>
            </p:nvSpPr>
            <p:spPr>
              <a:xfrm>
                <a:off x="6157890" y="2960460"/>
                <a:ext cx="1203570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31E274-0B4B-F41A-5C01-146FFB611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890" y="2960460"/>
                <a:ext cx="1203570" cy="352684"/>
              </a:xfrm>
              <a:prstGeom prst="rect">
                <a:avLst/>
              </a:prstGeom>
              <a:blipFill>
                <a:blip r:embed="rId3"/>
                <a:stretch>
                  <a:fillRect l="-2083" t="-7143" r="-6250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20">
            <a:extLst>
              <a:ext uri="{FF2B5EF4-FFF2-40B4-BE49-F238E27FC236}">
                <a16:creationId xmlns:a16="http://schemas.microsoft.com/office/drawing/2014/main" id="{3FF8D632-F886-FFCA-AB36-8FF12D404435}"/>
              </a:ext>
            </a:extLst>
          </p:cNvPr>
          <p:cNvSpPr/>
          <p:nvPr/>
        </p:nvSpPr>
        <p:spPr>
          <a:xfrm>
            <a:off x="3192563" y="1335786"/>
            <a:ext cx="3296888" cy="451178"/>
          </a:xfrm>
          <a:custGeom>
            <a:avLst/>
            <a:gdLst>
              <a:gd name="connsiteX0" fmla="*/ 0 w 1585731"/>
              <a:gd name="connsiteY0" fmla="*/ 289441 h 312591"/>
              <a:gd name="connsiteX1" fmla="*/ 844951 w 1585731"/>
              <a:gd name="connsiteY1" fmla="*/ 74 h 312591"/>
              <a:gd name="connsiteX2" fmla="*/ 1585731 w 1585731"/>
              <a:gd name="connsiteY2" fmla="*/ 312591 h 312591"/>
              <a:gd name="connsiteX0" fmla="*/ 0 w 1490373"/>
              <a:gd name="connsiteY0" fmla="*/ 289441 h 514283"/>
              <a:gd name="connsiteX1" fmla="*/ 844951 w 1490373"/>
              <a:gd name="connsiteY1" fmla="*/ 74 h 514283"/>
              <a:gd name="connsiteX2" fmla="*/ 1490373 w 1490373"/>
              <a:gd name="connsiteY2" fmla="*/ 514283 h 514283"/>
              <a:gd name="connsiteX0" fmla="*/ 0 w 1490373"/>
              <a:gd name="connsiteY0" fmla="*/ 289441 h 514283"/>
              <a:gd name="connsiteX1" fmla="*/ 844951 w 1490373"/>
              <a:gd name="connsiteY1" fmla="*/ 74 h 514283"/>
              <a:gd name="connsiteX2" fmla="*/ 1490373 w 1490373"/>
              <a:gd name="connsiteY2" fmla="*/ 514283 h 51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373" h="514283">
                <a:moveTo>
                  <a:pt x="0" y="289441"/>
                </a:moveTo>
                <a:cubicBezTo>
                  <a:pt x="290331" y="142828"/>
                  <a:pt x="580663" y="-3784"/>
                  <a:pt x="844951" y="74"/>
                </a:cubicBezTo>
                <a:cubicBezTo>
                  <a:pt x="1109239" y="3932"/>
                  <a:pt x="1309342" y="222436"/>
                  <a:pt x="1490373" y="514283"/>
                </a:cubicBezTo>
              </a:path>
            </a:pathLst>
          </a:custGeom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8A78C06D-95E0-8A91-D274-0F3CD80E86E5}"/>
              </a:ext>
            </a:extLst>
          </p:cNvPr>
          <p:cNvSpPr/>
          <p:nvPr/>
        </p:nvSpPr>
        <p:spPr>
          <a:xfrm>
            <a:off x="3192564" y="1491869"/>
            <a:ext cx="1705836" cy="278851"/>
          </a:xfrm>
          <a:custGeom>
            <a:avLst/>
            <a:gdLst>
              <a:gd name="connsiteX0" fmla="*/ 0 w 3576577"/>
              <a:gd name="connsiteY0" fmla="*/ 416917 h 416917"/>
              <a:gd name="connsiteX1" fmla="*/ 1794076 w 3576577"/>
              <a:gd name="connsiteY1" fmla="*/ 228 h 416917"/>
              <a:gd name="connsiteX2" fmla="*/ 3576577 w 3576577"/>
              <a:gd name="connsiteY2" fmla="*/ 370618 h 416917"/>
              <a:gd name="connsiteX0" fmla="*/ 0 w 3510935"/>
              <a:gd name="connsiteY0" fmla="*/ 416750 h 914369"/>
              <a:gd name="connsiteX1" fmla="*/ 1794076 w 3510935"/>
              <a:gd name="connsiteY1" fmla="*/ 61 h 914369"/>
              <a:gd name="connsiteX2" fmla="*/ 3510935 w 3510935"/>
              <a:gd name="connsiteY2" fmla="*/ 914369 h 914369"/>
              <a:gd name="connsiteX0" fmla="*/ 0 w 3510935"/>
              <a:gd name="connsiteY0" fmla="*/ 416779 h 914398"/>
              <a:gd name="connsiteX1" fmla="*/ 1794076 w 3510935"/>
              <a:gd name="connsiteY1" fmla="*/ 90 h 914398"/>
              <a:gd name="connsiteX2" fmla="*/ 3510935 w 3510935"/>
              <a:gd name="connsiteY2" fmla="*/ 914398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0935" h="914398">
                <a:moveTo>
                  <a:pt x="0" y="416779"/>
                </a:moveTo>
                <a:cubicBezTo>
                  <a:pt x="598990" y="212292"/>
                  <a:pt x="1197980" y="7806"/>
                  <a:pt x="1794076" y="90"/>
                </a:cubicBezTo>
                <a:cubicBezTo>
                  <a:pt x="2390172" y="-7626"/>
                  <a:pt x="3103719" y="483602"/>
                  <a:pt x="3510935" y="91439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D73F820-3444-EBDD-A137-0EBDE3D1E9DE}"/>
              </a:ext>
            </a:extLst>
          </p:cNvPr>
          <p:cNvSpPr/>
          <p:nvPr/>
        </p:nvSpPr>
        <p:spPr>
          <a:xfrm>
            <a:off x="3214747" y="1150004"/>
            <a:ext cx="5001019" cy="647252"/>
          </a:xfrm>
          <a:custGeom>
            <a:avLst/>
            <a:gdLst>
              <a:gd name="connsiteX0" fmla="*/ 0 w 4919240"/>
              <a:gd name="connsiteY0" fmla="*/ 347614 h 405488"/>
              <a:gd name="connsiteX1" fmla="*/ 2720050 w 4919240"/>
              <a:gd name="connsiteY1" fmla="*/ 374 h 405488"/>
              <a:gd name="connsiteX2" fmla="*/ 4919240 w 4919240"/>
              <a:gd name="connsiteY2" fmla="*/ 405488 h 405488"/>
              <a:gd name="connsiteX0" fmla="*/ 0 w 4677407"/>
              <a:gd name="connsiteY0" fmla="*/ 347614 h 537714"/>
              <a:gd name="connsiteX1" fmla="*/ 2720050 w 4677407"/>
              <a:gd name="connsiteY1" fmla="*/ 374 h 537714"/>
              <a:gd name="connsiteX2" fmla="*/ 4677407 w 4677407"/>
              <a:gd name="connsiteY2" fmla="*/ 537714 h 537714"/>
              <a:gd name="connsiteX0" fmla="*/ 0 w 4677407"/>
              <a:gd name="connsiteY0" fmla="*/ 347614 h 537714"/>
              <a:gd name="connsiteX1" fmla="*/ 2720050 w 4677407"/>
              <a:gd name="connsiteY1" fmla="*/ 374 h 537714"/>
              <a:gd name="connsiteX2" fmla="*/ 4677407 w 4677407"/>
              <a:gd name="connsiteY2" fmla="*/ 537714 h 53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7407" h="537714">
                <a:moveTo>
                  <a:pt x="0" y="347614"/>
                </a:moveTo>
                <a:cubicBezTo>
                  <a:pt x="950088" y="169171"/>
                  <a:pt x="1900177" y="-9272"/>
                  <a:pt x="2720050" y="374"/>
                </a:cubicBezTo>
                <a:cubicBezTo>
                  <a:pt x="3539923" y="10020"/>
                  <a:pt x="4108665" y="245533"/>
                  <a:pt x="4677407" y="537714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04BB06-AB52-CBFE-AC6F-5F9AC0686E94}"/>
              </a:ext>
            </a:extLst>
          </p:cNvPr>
          <p:cNvSpPr txBox="1"/>
          <p:nvPr/>
        </p:nvSpPr>
        <p:spPr>
          <a:xfrm>
            <a:off x="5621626" y="783771"/>
            <a:ext cx="576412" cy="415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DE27A47-A36E-F142-47DD-A0C67AE7E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452" y="2485818"/>
            <a:ext cx="569927" cy="284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118C2-08DC-48E2-F9F7-0FE6169870FA}"/>
                  </a:ext>
                </a:extLst>
              </p:cNvPr>
              <p:cNvSpPr txBox="1"/>
              <p:nvPr/>
            </p:nvSpPr>
            <p:spPr>
              <a:xfrm>
                <a:off x="8096659" y="2960460"/>
                <a:ext cx="1203570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118C2-08DC-48E2-F9F7-0FE616987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659" y="2960460"/>
                <a:ext cx="1203570" cy="352684"/>
              </a:xfrm>
              <a:prstGeom prst="rect">
                <a:avLst/>
              </a:prstGeom>
              <a:blipFill>
                <a:blip r:embed="rId5"/>
                <a:stretch>
                  <a:fillRect l="-2083" t="-7143" r="-6250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0044D1A4-053C-6852-5D3D-019F8C0E7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116" y="2466816"/>
            <a:ext cx="597596" cy="295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0D1D7A-82A9-F338-CAAA-F2F386988A8C}"/>
                  </a:ext>
                </a:extLst>
              </p:cNvPr>
              <p:cNvSpPr txBox="1"/>
              <p:nvPr/>
            </p:nvSpPr>
            <p:spPr>
              <a:xfrm>
                <a:off x="4547284" y="2960460"/>
                <a:ext cx="1199391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0D1D7A-82A9-F338-CAAA-F2F386988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84" y="2960460"/>
                <a:ext cx="1199391" cy="352684"/>
              </a:xfrm>
              <a:prstGeom prst="rect">
                <a:avLst/>
              </a:prstGeom>
              <a:blipFill>
                <a:blip r:embed="rId7"/>
                <a:stretch>
                  <a:fillRect l="-3158" t="-7143" r="-63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6DA1849E-07D4-A8FC-0E5A-B144BA5335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8192" y="2465979"/>
            <a:ext cx="594153" cy="2969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DC6089-9C24-A1E3-698F-E9E0476B94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5948" y="2460362"/>
            <a:ext cx="597596" cy="29529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535F68A-1599-B6A3-EAE4-986E2B603F33}"/>
              </a:ext>
            </a:extLst>
          </p:cNvPr>
          <p:cNvGrpSpPr>
            <a:grpSpLocks noChangeAspect="1"/>
          </p:cNvGrpSpPr>
          <p:nvPr/>
        </p:nvGrpSpPr>
        <p:grpSpPr>
          <a:xfrm>
            <a:off x="3829611" y="3329951"/>
            <a:ext cx="285715" cy="310602"/>
            <a:chOff x="3084961" y="5191330"/>
            <a:chExt cx="914400" cy="91440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D4699D7-F840-1506-464D-0A5A6C154D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F88A5030-9C54-AFE9-7759-E72ADFEE9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6B496C-7D45-B3AA-A686-453565928A82}"/>
              </a:ext>
            </a:extLst>
          </p:cNvPr>
          <p:cNvGrpSpPr>
            <a:grpSpLocks noChangeAspect="1"/>
          </p:cNvGrpSpPr>
          <p:nvPr/>
        </p:nvGrpSpPr>
        <p:grpSpPr>
          <a:xfrm>
            <a:off x="5704710" y="3281506"/>
            <a:ext cx="285715" cy="310602"/>
            <a:chOff x="3084961" y="5191330"/>
            <a:chExt cx="914400" cy="914400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4061E0F-7239-C393-A122-ADB8A5F25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8AAF576D-9F25-E5F9-E816-BA579AA51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2BA4D3-73B1-9167-B476-4DC5B16D93BB}"/>
              </a:ext>
            </a:extLst>
          </p:cNvPr>
          <p:cNvGrpSpPr>
            <a:grpSpLocks noChangeAspect="1"/>
          </p:cNvGrpSpPr>
          <p:nvPr/>
        </p:nvGrpSpPr>
        <p:grpSpPr>
          <a:xfrm>
            <a:off x="7385567" y="3207693"/>
            <a:ext cx="285715" cy="310602"/>
            <a:chOff x="3084961" y="5191330"/>
            <a:chExt cx="914400" cy="91440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8D278EB-D1F9-2FFD-6869-12312C2269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31399208-C4A6-C397-54DB-747BAEE85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35B6016-A244-CF71-3165-0C1746B623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4640" y="3545298"/>
            <a:ext cx="479626" cy="1905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B0FF2B4-67FF-41CB-8313-A6DBD89F5A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85608" y="4065054"/>
            <a:ext cx="175248" cy="19051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C4E1B3C-77C4-C9D2-EC6C-05319F07F0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0265" y="3992831"/>
            <a:ext cx="175248" cy="1905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38CCDF6-85BD-E86A-62A5-C2DAA5A816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8721" y="3494379"/>
            <a:ext cx="479626" cy="19051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B7A7EB6-FD1E-CE31-A98A-8A95DCA60D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64526" y="3404838"/>
            <a:ext cx="488849" cy="1905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B5EA7FD-3355-295C-C12F-8C18626F499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43427" y="3915206"/>
            <a:ext cx="175248" cy="19051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6795302-F466-489F-E37D-318C52671A2F}"/>
              </a:ext>
            </a:extLst>
          </p:cNvPr>
          <p:cNvSpPr txBox="1"/>
          <p:nvPr/>
        </p:nvSpPr>
        <p:spPr>
          <a:xfrm>
            <a:off x="1419413" y="4168302"/>
            <a:ext cx="1290328" cy="320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Blackbox Model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67AFA9-4311-7BCE-228E-162EC38790E8}"/>
              </a:ext>
            </a:extLst>
          </p:cNvPr>
          <p:cNvSpPr txBox="1"/>
          <p:nvPr/>
        </p:nvSpPr>
        <p:spPr>
          <a:xfrm>
            <a:off x="1419413" y="4554212"/>
            <a:ext cx="1673407" cy="32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Symbolic Model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DD90003-A1CE-E720-735C-70BE30C1FE19}"/>
              </a:ext>
            </a:extLst>
          </p:cNvPr>
          <p:cNvGrpSpPr/>
          <p:nvPr/>
        </p:nvGrpSpPr>
        <p:grpSpPr>
          <a:xfrm>
            <a:off x="5068669" y="4418122"/>
            <a:ext cx="5532800" cy="975583"/>
            <a:chOff x="4681638" y="5070138"/>
            <a:chExt cx="5461603" cy="797711"/>
          </a:xfrm>
        </p:grpSpPr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3F666AEC-083E-BAC9-92B1-E3EA9A847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83313" y="5092396"/>
              <a:ext cx="528746" cy="510227"/>
            </a:xfrm>
            <a:prstGeom prst="rect">
              <a:avLst/>
            </a:prstGeom>
          </p:spPr>
        </p:pic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C957A06B-A116-9D4E-E891-9727B5B3D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45260" y="5092396"/>
              <a:ext cx="517246" cy="49913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644C4AF7-9C67-B1FD-EBC5-81DEF1E11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46563" y="5605785"/>
              <a:ext cx="156509" cy="192978"/>
            </a:xfrm>
            <a:prstGeom prst="rect">
              <a:avLst/>
            </a:prstGeom>
          </p:spPr>
        </p:pic>
        <p:sp>
          <p:nvSpPr>
            <p:cNvPr id="83" name="Double Brace 82">
              <a:extLst>
                <a:ext uri="{FF2B5EF4-FFF2-40B4-BE49-F238E27FC236}">
                  <a16:creationId xmlns:a16="http://schemas.microsoft.com/office/drawing/2014/main" id="{4A4F58F5-F6B7-7D07-1776-DF5EC9FCE3E2}"/>
                </a:ext>
              </a:extLst>
            </p:cNvPr>
            <p:cNvSpPr/>
            <p:nvPr/>
          </p:nvSpPr>
          <p:spPr>
            <a:xfrm>
              <a:off x="6322997" y="5117557"/>
              <a:ext cx="1371520" cy="677006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F31D231-E06A-9D2D-67A1-43F415D0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25010" y="5662949"/>
              <a:ext cx="164954" cy="204900"/>
            </a:xfrm>
            <a:prstGeom prst="rect">
              <a:avLst/>
            </a:pr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C6112226-F8CC-3286-CCAE-79E77A1BB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842738" y="5123382"/>
              <a:ext cx="529499" cy="514743"/>
            </a:xfrm>
            <a:prstGeom prst="rect">
              <a:avLst/>
            </a:prstGeom>
          </p:spPr>
        </p:pic>
        <p:sp>
          <p:nvSpPr>
            <p:cNvPr id="86" name="Double Brace 85">
              <a:extLst>
                <a:ext uri="{FF2B5EF4-FFF2-40B4-BE49-F238E27FC236}">
                  <a16:creationId xmlns:a16="http://schemas.microsoft.com/office/drawing/2014/main" id="{FA833DB7-938E-FD96-E38B-BADFA6D2FA6E}"/>
                </a:ext>
              </a:extLst>
            </p:cNvPr>
            <p:cNvSpPr/>
            <p:nvPr/>
          </p:nvSpPr>
          <p:spPr>
            <a:xfrm>
              <a:off x="4681638" y="5141969"/>
              <a:ext cx="862283" cy="682999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EE8B2B22-043D-961C-1352-C21D7C91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666570" y="5585055"/>
              <a:ext cx="180745" cy="204106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C814BBD2-D4BA-B45C-30F2-A487B151E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312981" y="5070138"/>
              <a:ext cx="549652" cy="512749"/>
            </a:xfrm>
            <a:prstGeom prst="rect">
              <a:avLst/>
            </a:prstGeom>
          </p:spPr>
        </p:pic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305DC230-E5CF-D3AE-9C18-29B4610A1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902884" y="5070138"/>
              <a:ext cx="537698" cy="501597"/>
            </a:xfrm>
            <a:prstGeom prst="rect">
              <a:avLst/>
            </a:pr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B5AFDD01-C370-EBB9-C079-7800BCF53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480832" y="5070138"/>
              <a:ext cx="537698" cy="501597"/>
            </a:xfrm>
            <a:prstGeom prst="rect">
              <a:avLst/>
            </a:prstGeom>
          </p:spPr>
        </p:pic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68C9DA4F-B26A-5110-108A-D738D02CC85E}"/>
                </a:ext>
              </a:extLst>
            </p:cNvPr>
            <p:cNvSpPr/>
            <p:nvPr/>
          </p:nvSpPr>
          <p:spPr>
            <a:xfrm>
              <a:off x="8147499" y="5089288"/>
              <a:ext cx="1995742" cy="680352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90AA6E6-4FE1-86ED-4EB1-3454FD906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52828" y="5609220"/>
              <a:ext cx="166085" cy="192977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7466D26-0459-D94D-D9FA-9780D83A9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8479192" y="5602019"/>
              <a:ext cx="166085" cy="192977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86EBED2-B7B9-4AA5-8342-1FE69256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065550" y="5572579"/>
              <a:ext cx="180745" cy="20344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CA5BDC-BF96-5D2C-D757-10B146E34542}"/>
              </a:ext>
            </a:extLst>
          </p:cNvPr>
          <p:cNvGrpSpPr/>
          <p:nvPr/>
        </p:nvGrpSpPr>
        <p:grpSpPr>
          <a:xfrm>
            <a:off x="2798255" y="1564416"/>
            <a:ext cx="758348" cy="975468"/>
            <a:chOff x="1140978" y="272753"/>
            <a:chExt cx="791374" cy="93638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91EE32A-6AA3-41CB-42DD-32646CEA2B9B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28DCC327-46FE-994F-47DC-94C5F3AD82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842158E-954E-F9A2-3D1A-A366877AC297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45AF3AC-FC86-3D9D-41CD-06EB4480BB76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18C5DEC9-81D1-30D5-0852-D606D9C853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C58485E-AD57-1F71-20B1-654A0BDD0D9F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2EA34A91-2595-1602-C63A-646505CC4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922217-A2EE-C292-F2FE-C57D33849FB4}"/>
              </a:ext>
            </a:extLst>
          </p:cNvPr>
          <p:cNvGrpSpPr/>
          <p:nvPr/>
        </p:nvGrpSpPr>
        <p:grpSpPr>
          <a:xfrm>
            <a:off x="4794105" y="1564416"/>
            <a:ext cx="758348" cy="975468"/>
            <a:chOff x="1140978" y="272753"/>
            <a:chExt cx="791374" cy="93638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54D42DD-98BB-FD89-91CA-EF380D040901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0C2DBADC-F777-5BE8-898A-0445A9EC04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ABBBCA9-DEED-33A7-7977-C78558030C25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014234E-C257-ED31-D444-4AFD391D9E87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548000A6-FE80-DF27-D649-AE89A6AD19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2A55170-4BAB-B347-5091-25D26423AD57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EC1F22B6-BF30-6AA8-7432-81B92CF5B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770E8D-1F40-D680-7D6B-882E95CF80A6}"/>
              </a:ext>
            </a:extLst>
          </p:cNvPr>
          <p:cNvGrpSpPr/>
          <p:nvPr/>
        </p:nvGrpSpPr>
        <p:grpSpPr>
          <a:xfrm>
            <a:off x="6355942" y="1564416"/>
            <a:ext cx="758348" cy="975468"/>
            <a:chOff x="1140978" y="272753"/>
            <a:chExt cx="791374" cy="93638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968090B-4D58-3DE5-9D21-2DABAA310612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A2BFBFEC-A497-613B-CF1E-76A19CAC2E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A7C04E4-F370-3525-E2D3-CE5E36587AFA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9B39BD6-53F6-9F67-A72D-59111E798EB0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DBEDD706-76F9-B624-1DFE-87529F0DD7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3DF7A121-211F-5DBC-5922-92308919430B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0A0F6129-E557-EA50-E302-D4D7CA79A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098D6E6-6DF4-43B8-57EC-CF406875DC5D}"/>
              </a:ext>
            </a:extLst>
          </p:cNvPr>
          <p:cNvGrpSpPr/>
          <p:nvPr/>
        </p:nvGrpSpPr>
        <p:grpSpPr>
          <a:xfrm>
            <a:off x="8220241" y="1564416"/>
            <a:ext cx="758348" cy="975468"/>
            <a:chOff x="1140978" y="272753"/>
            <a:chExt cx="791374" cy="93638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14DE96C-2AE0-0DF1-93C6-8D397C8B0EFB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0BFCF662-070C-5ED5-A952-B8EF35D0C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08093D5-7B8B-21DF-9FF0-572614787C06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9081AB7-8AB2-8FBC-3A90-1886E9A41D8C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A632F2BF-DD55-BCD2-F3E4-2379ABEC5D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7C136EA-FAB0-92B3-70FE-0A563E6A3FE0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176E8737-7B7E-D031-24B6-EF212D4B1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A58DF7-8D90-2521-5285-FAA8CF458A27}"/>
              </a:ext>
            </a:extLst>
          </p:cNvPr>
          <p:cNvGrpSpPr/>
          <p:nvPr/>
        </p:nvGrpSpPr>
        <p:grpSpPr>
          <a:xfrm>
            <a:off x="865966" y="4990737"/>
            <a:ext cx="258521" cy="262880"/>
            <a:chOff x="2257809" y="5580463"/>
            <a:chExt cx="298158" cy="29815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B6FB381-E4A8-A196-B00D-B71BC20B08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7809" y="5580463"/>
              <a:ext cx="298158" cy="2981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Graphic 98">
              <a:extLst>
                <a:ext uri="{FF2B5EF4-FFF2-40B4-BE49-F238E27FC236}">
                  <a16:creationId xmlns:a16="http://schemas.microsoft.com/office/drawing/2014/main" id="{B58CA6EC-6713-59C0-FAD5-D895B437E824}"/>
                </a:ext>
              </a:extLst>
            </p:cNvPr>
            <p:cNvSpPr/>
            <p:nvPr/>
          </p:nvSpPr>
          <p:spPr>
            <a:xfrm>
              <a:off x="2277345" y="5622684"/>
              <a:ext cx="220524" cy="198471"/>
            </a:xfrm>
            <a:custGeom>
              <a:avLst/>
              <a:gdLst>
                <a:gd name="connsiteX0" fmla="*/ 160983 w 220524"/>
                <a:gd name="connsiteY0" fmla="*/ 125699 h 198471"/>
                <a:gd name="connsiteX1" fmla="*/ 178624 w 220524"/>
                <a:gd name="connsiteY1" fmla="*/ 143341 h 198471"/>
                <a:gd name="connsiteX2" fmla="*/ 136725 w 220524"/>
                <a:gd name="connsiteY2" fmla="*/ 143341 h 198471"/>
                <a:gd name="connsiteX3" fmla="*/ 92620 w 220524"/>
                <a:gd name="connsiteY3" fmla="*/ 99236 h 198471"/>
                <a:gd name="connsiteX4" fmla="*/ 136725 w 220524"/>
                <a:gd name="connsiteY4" fmla="*/ 55131 h 198471"/>
                <a:gd name="connsiteX5" fmla="*/ 178624 w 220524"/>
                <a:gd name="connsiteY5" fmla="*/ 55131 h 198471"/>
                <a:gd name="connsiteX6" fmla="*/ 160983 w 220524"/>
                <a:gd name="connsiteY6" fmla="*/ 72773 h 198471"/>
                <a:gd name="connsiteX7" fmla="*/ 176419 w 220524"/>
                <a:gd name="connsiteY7" fmla="*/ 88210 h 198471"/>
                <a:gd name="connsiteX8" fmla="*/ 220524 w 220524"/>
                <a:gd name="connsiteY8" fmla="*/ 44105 h 198471"/>
                <a:gd name="connsiteX9" fmla="*/ 176419 w 220524"/>
                <a:gd name="connsiteY9" fmla="*/ 0 h 198471"/>
                <a:gd name="connsiteX10" fmla="*/ 160983 w 220524"/>
                <a:gd name="connsiteY10" fmla="*/ 15437 h 198471"/>
                <a:gd name="connsiteX11" fmla="*/ 178624 w 220524"/>
                <a:gd name="connsiteY11" fmla="*/ 33079 h 198471"/>
                <a:gd name="connsiteX12" fmla="*/ 127904 w 220524"/>
                <a:gd name="connsiteY12" fmla="*/ 33079 h 198471"/>
                <a:gd name="connsiteX13" fmla="*/ 72773 w 220524"/>
                <a:gd name="connsiteY13" fmla="*/ 88210 h 198471"/>
                <a:gd name="connsiteX14" fmla="*/ 0 w 220524"/>
                <a:gd name="connsiteY14" fmla="*/ 88210 h 198471"/>
                <a:gd name="connsiteX15" fmla="*/ 0 w 220524"/>
                <a:gd name="connsiteY15" fmla="*/ 110262 h 198471"/>
                <a:gd name="connsiteX16" fmla="*/ 72773 w 220524"/>
                <a:gd name="connsiteY16" fmla="*/ 110262 h 198471"/>
                <a:gd name="connsiteX17" fmla="*/ 127904 w 220524"/>
                <a:gd name="connsiteY17" fmla="*/ 165393 h 198471"/>
                <a:gd name="connsiteX18" fmla="*/ 178624 w 220524"/>
                <a:gd name="connsiteY18" fmla="*/ 165393 h 198471"/>
                <a:gd name="connsiteX19" fmla="*/ 160983 w 220524"/>
                <a:gd name="connsiteY19" fmla="*/ 183035 h 198471"/>
                <a:gd name="connsiteX20" fmla="*/ 176419 w 220524"/>
                <a:gd name="connsiteY20" fmla="*/ 198472 h 198471"/>
                <a:gd name="connsiteX21" fmla="*/ 220524 w 220524"/>
                <a:gd name="connsiteY21" fmla="*/ 154367 h 198471"/>
                <a:gd name="connsiteX22" fmla="*/ 176419 w 220524"/>
                <a:gd name="connsiteY22" fmla="*/ 110262 h 19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24" h="198471">
                  <a:moveTo>
                    <a:pt x="160983" y="125699"/>
                  </a:moveTo>
                  <a:lnTo>
                    <a:pt x="178624" y="143341"/>
                  </a:lnTo>
                  <a:lnTo>
                    <a:pt x="136725" y="143341"/>
                  </a:lnTo>
                  <a:lnTo>
                    <a:pt x="92620" y="99236"/>
                  </a:lnTo>
                  <a:lnTo>
                    <a:pt x="136725" y="55131"/>
                  </a:lnTo>
                  <a:lnTo>
                    <a:pt x="178624" y="55131"/>
                  </a:lnTo>
                  <a:lnTo>
                    <a:pt x="160983" y="72773"/>
                  </a:lnTo>
                  <a:lnTo>
                    <a:pt x="176419" y="88210"/>
                  </a:lnTo>
                  <a:lnTo>
                    <a:pt x="220524" y="44105"/>
                  </a:lnTo>
                  <a:lnTo>
                    <a:pt x="176419" y="0"/>
                  </a:lnTo>
                  <a:lnTo>
                    <a:pt x="160983" y="15437"/>
                  </a:lnTo>
                  <a:lnTo>
                    <a:pt x="178624" y="33079"/>
                  </a:lnTo>
                  <a:lnTo>
                    <a:pt x="127904" y="33079"/>
                  </a:lnTo>
                  <a:lnTo>
                    <a:pt x="72773" y="88210"/>
                  </a:lnTo>
                  <a:lnTo>
                    <a:pt x="0" y="88210"/>
                  </a:lnTo>
                  <a:lnTo>
                    <a:pt x="0" y="110262"/>
                  </a:lnTo>
                  <a:lnTo>
                    <a:pt x="72773" y="110262"/>
                  </a:lnTo>
                  <a:lnTo>
                    <a:pt x="127904" y="165393"/>
                  </a:lnTo>
                  <a:lnTo>
                    <a:pt x="178624" y="165393"/>
                  </a:lnTo>
                  <a:lnTo>
                    <a:pt x="160983" y="183035"/>
                  </a:lnTo>
                  <a:lnTo>
                    <a:pt x="176419" y="198472"/>
                  </a:lnTo>
                  <a:lnTo>
                    <a:pt x="220524" y="154367"/>
                  </a:lnTo>
                  <a:lnTo>
                    <a:pt x="176419" y="110262"/>
                  </a:lnTo>
                  <a:close/>
                </a:path>
              </a:pathLst>
            </a:custGeom>
            <a:solidFill>
              <a:schemeClr val="accent2"/>
            </a:solidFill>
            <a:ln w="10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394A0CC-E371-5CF6-9FA5-9B3F88FBE2F9}"/>
              </a:ext>
            </a:extLst>
          </p:cNvPr>
          <p:cNvSpPr txBox="1"/>
          <p:nvPr/>
        </p:nvSpPr>
        <p:spPr>
          <a:xfrm>
            <a:off x="1419413" y="4959419"/>
            <a:ext cx="1673407" cy="32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Selector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8FD410C-1598-0526-8029-1A805FC2CCD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064169" y="882574"/>
            <a:ext cx="133870" cy="251371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0A3B8C88-57BF-E399-ED4E-D563F1D5611D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Route, Interpret, Repeat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5EEAD537-1908-E91B-BBA0-C50941915A6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720942" y="787099"/>
            <a:ext cx="1799771" cy="363415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07C7DA4-73BD-1640-059B-5D4194606169}"/>
              </a:ext>
            </a:extLst>
          </p:cNvPr>
          <p:cNvSpPr txBox="1"/>
          <p:nvPr/>
        </p:nvSpPr>
        <p:spPr>
          <a:xfrm>
            <a:off x="194495" y="903546"/>
            <a:ext cx="275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interpretable model </a:t>
            </a:r>
            <a:r>
              <a:rPr lang="en-US" i="1" dirty="0"/>
              <a:t>g </a:t>
            </a:r>
            <a:r>
              <a:rPr lang="en-US" dirty="0"/>
              <a:t>is termed as expert.</a:t>
            </a:r>
          </a:p>
        </p:txBody>
      </p:sp>
    </p:spTree>
    <p:extLst>
      <p:ext uri="{BB962C8B-B14F-4D97-AF65-F5344CB8AC3E}">
        <p14:creationId xmlns:p14="http://schemas.microsoft.com/office/powerpoint/2010/main" val="18523238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DEBFB7-4A80-AC4A-9009-D1DC7C9ACB9C}"/>
              </a:ext>
            </a:extLst>
          </p:cNvPr>
          <p:cNvCxnSpPr>
            <a:cxnSpLocks/>
          </p:cNvCxnSpPr>
          <p:nvPr/>
        </p:nvCxnSpPr>
        <p:spPr>
          <a:xfrm>
            <a:off x="646988" y="4352101"/>
            <a:ext cx="788615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D73436-26D1-AE71-B053-29074629E57D}"/>
              </a:ext>
            </a:extLst>
          </p:cNvPr>
          <p:cNvCxnSpPr>
            <a:cxnSpLocks/>
          </p:cNvCxnSpPr>
          <p:nvPr/>
        </p:nvCxnSpPr>
        <p:spPr>
          <a:xfrm>
            <a:off x="646989" y="4789815"/>
            <a:ext cx="788615" cy="0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1E27C6-2A10-E801-D542-6A4A3A106BF1}"/>
              </a:ext>
            </a:extLst>
          </p:cNvPr>
          <p:cNvCxnSpPr/>
          <p:nvPr/>
        </p:nvCxnSpPr>
        <p:spPr>
          <a:xfrm>
            <a:off x="2480199" y="3489361"/>
            <a:ext cx="1489608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BF4D82-40F7-4341-BE60-2D230C2FCFC2}"/>
              </a:ext>
            </a:extLst>
          </p:cNvPr>
          <p:cNvCxnSpPr>
            <a:cxnSpLocks/>
          </p:cNvCxnSpPr>
          <p:nvPr/>
        </p:nvCxnSpPr>
        <p:spPr>
          <a:xfrm>
            <a:off x="3952628" y="3423921"/>
            <a:ext cx="1754709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259A658F-7395-CBC2-EA71-1FB573B9617A}"/>
              </a:ext>
            </a:extLst>
          </p:cNvPr>
          <p:cNvSpPr/>
          <p:nvPr/>
        </p:nvSpPr>
        <p:spPr>
          <a:xfrm>
            <a:off x="3959011" y="3555342"/>
            <a:ext cx="1244820" cy="756843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1270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F128C9-C002-088D-04E7-17517C16DE2B}"/>
              </a:ext>
            </a:extLst>
          </p:cNvPr>
          <p:cNvCxnSpPr>
            <a:cxnSpLocks/>
          </p:cNvCxnSpPr>
          <p:nvPr/>
        </p:nvCxnSpPr>
        <p:spPr>
          <a:xfrm>
            <a:off x="5707337" y="3390844"/>
            <a:ext cx="175470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D7A0A49F-C2FF-A698-5006-F188A8A7EBFE}"/>
              </a:ext>
            </a:extLst>
          </p:cNvPr>
          <p:cNvSpPr/>
          <p:nvPr/>
        </p:nvSpPr>
        <p:spPr>
          <a:xfrm>
            <a:off x="5704591" y="3456118"/>
            <a:ext cx="1255597" cy="763638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63500">
            <a:solidFill>
              <a:schemeClr val="bg1">
                <a:lumMod val="65000"/>
              </a:schemeClr>
            </a:solidFill>
            <a:tailEnd type="triangle" w="med" len="med"/>
          </a:ln>
          <a:effectLst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F2DFF1-4A53-245F-CA6F-B9EE87B1A997}"/>
              </a:ext>
            </a:extLst>
          </p:cNvPr>
          <p:cNvCxnSpPr>
            <a:cxnSpLocks/>
          </p:cNvCxnSpPr>
          <p:nvPr/>
        </p:nvCxnSpPr>
        <p:spPr>
          <a:xfrm flipV="1">
            <a:off x="7458704" y="3337833"/>
            <a:ext cx="3142766" cy="37961"/>
          </a:xfrm>
          <a:prstGeom prst="line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1640B15-B25C-E796-A67E-5D9DBA9A0E50}"/>
              </a:ext>
            </a:extLst>
          </p:cNvPr>
          <p:cNvSpPr/>
          <p:nvPr/>
        </p:nvSpPr>
        <p:spPr>
          <a:xfrm>
            <a:off x="7459003" y="3405409"/>
            <a:ext cx="1494372" cy="767073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3E0AC1-B9F5-8DE1-AFAB-F22DCEE4EF26}"/>
              </a:ext>
            </a:extLst>
          </p:cNvPr>
          <p:cNvCxnSpPr>
            <a:cxnSpLocks/>
          </p:cNvCxnSpPr>
          <p:nvPr/>
        </p:nvCxnSpPr>
        <p:spPr>
          <a:xfrm>
            <a:off x="2632616" y="3489361"/>
            <a:ext cx="748863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CAF76C-BC50-C029-CB00-89B3DCFDFFAC}"/>
              </a:ext>
            </a:extLst>
          </p:cNvPr>
          <p:cNvCxnSpPr>
            <a:cxnSpLocks/>
          </p:cNvCxnSpPr>
          <p:nvPr/>
        </p:nvCxnSpPr>
        <p:spPr>
          <a:xfrm>
            <a:off x="4149547" y="3421644"/>
            <a:ext cx="748863" cy="0"/>
          </a:xfrm>
          <a:prstGeom prst="line">
            <a:avLst/>
          </a:prstGeom>
          <a:ln w="127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0F7C4B-11D8-62DF-5F7B-1935C4C6FDD3}"/>
              </a:ext>
            </a:extLst>
          </p:cNvPr>
          <p:cNvCxnSpPr>
            <a:cxnSpLocks/>
          </p:cNvCxnSpPr>
          <p:nvPr/>
        </p:nvCxnSpPr>
        <p:spPr>
          <a:xfrm>
            <a:off x="6280023" y="3391626"/>
            <a:ext cx="613367" cy="0"/>
          </a:xfrm>
          <a:prstGeom prst="line">
            <a:avLst/>
          </a:prstGeom>
          <a:ln w="635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D3A442-DE9C-661B-83A3-DD6EC1CF4CF4}"/>
                  </a:ext>
                </a:extLst>
              </p:cNvPr>
              <p:cNvSpPr txBox="1"/>
              <p:nvPr/>
            </p:nvSpPr>
            <p:spPr>
              <a:xfrm>
                <a:off x="2480199" y="2960460"/>
                <a:ext cx="1203570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D3A442-DE9C-661B-83A3-DD6EC1CF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99" y="2960460"/>
                <a:ext cx="1203570" cy="352684"/>
              </a:xfrm>
              <a:prstGeom prst="rect">
                <a:avLst/>
              </a:prstGeom>
              <a:blipFill>
                <a:blip r:embed="rId2"/>
                <a:stretch>
                  <a:fillRect l="-3158" t="-7143" r="-63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31E274-0B4B-F41A-5C01-146FFB611FAA}"/>
                  </a:ext>
                </a:extLst>
              </p:cNvPr>
              <p:cNvSpPr txBox="1"/>
              <p:nvPr/>
            </p:nvSpPr>
            <p:spPr>
              <a:xfrm>
                <a:off x="6157890" y="2960460"/>
                <a:ext cx="1203570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31E274-0B4B-F41A-5C01-146FFB611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890" y="2960460"/>
                <a:ext cx="1203570" cy="352684"/>
              </a:xfrm>
              <a:prstGeom prst="rect">
                <a:avLst/>
              </a:prstGeom>
              <a:blipFill>
                <a:blip r:embed="rId3"/>
                <a:stretch>
                  <a:fillRect l="-2083" t="-7143" r="-6250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20">
            <a:extLst>
              <a:ext uri="{FF2B5EF4-FFF2-40B4-BE49-F238E27FC236}">
                <a16:creationId xmlns:a16="http://schemas.microsoft.com/office/drawing/2014/main" id="{3FF8D632-F886-FFCA-AB36-8FF12D404435}"/>
              </a:ext>
            </a:extLst>
          </p:cNvPr>
          <p:cNvSpPr/>
          <p:nvPr/>
        </p:nvSpPr>
        <p:spPr>
          <a:xfrm>
            <a:off x="3192563" y="1335786"/>
            <a:ext cx="3296888" cy="451178"/>
          </a:xfrm>
          <a:custGeom>
            <a:avLst/>
            <a:gdLst>
              <a:gd name="connsiteX0" fmla="*/ 0 w 1585731"/>
              <a:gd name="connsiteY0" fmla="*/ 289441 h 312591"/>
              <a:gd name="connsiteX1" fmla="*/ 844951 w 1585731"/>
              <a:gd name="connsiteY1" fmla="*/ 74 h 312591"/>
              <a:gd name="connsiteX2" fmla="*/ 1585731 w 1585731"/>
              <a:gd name="connsiteY2" fmla="*/ 312591 h 312591"/>
              <a:gd name="connsiteX0" fmla="*/ 0 w 1490373"/>
              <a:gd name="connsiteY0" fmla="*/ 289441 h 514283"/>
              <a:gd name="connsiteX1" fmla="*/ 844951 w 1490373"/>
              <a:gd name="connsiteY1" fmla="*/ 74 h 514283"/>
              <a:gd name="connsiteX2" fmla="*/ 1490373 w 1490373"/>
              <a:gd name="connsiteY2" fmla="*/ 514283 h 514283"/>
              <a:gd name="connsiteX0" fmla="*/ 0 w 1490373"/>
              <a:gd name="connsiteY0" fmla="*/ 289441 h 514283"/>
              <a:gd name="connsiteX1" fmla="*/ 844951 w 1490373"/>
              <a:gd name="connsiteY1" fmla="*/ 74 h 514283"/>
              <a:gd name="connsiteX2" fmla="*/ 1490373 w 1490373"/>
              <a:gd name="connsiteY2" fmla="*/ 514283 h 51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373" h="514283">
                <a:moveTo>
                  <a:pt x="0" y="289441"/>
                </a:moveTo>
                <a:cubicBezTo>
                  <a:pt x="290331" y="142828"/>
                  <a:pt x="580663" y="-3784"/>
                  <a:pt x="844951" y="74"/>
                </a:cubicBezTo>
                <a:cubicBezTo>
                  <a:pt x="1109239" y="3932"/>
                  <a:pt x="1309342" y="222436"/>
                  <a:pt x="1490373" y="514283"/>
                </a:cubicBezTo>
              </a:path>
            </a:pathLst>
          </a:custGeom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8A78C06D-95E0-8A91-D274-0F3CD80E86E5}"/>
              </a:ext>
            </a:extLst>
          </p:cNvPr>
          <p:cNvSpPr/>
          <p:nvPr/>
        </p:nvSpPr>
        <p:spPr>
          <a:xfrm>
            <a:off x="3192564" y="1491869"/>
            <a:ext cx="1705836" cy="278851"/>
          </a:xfrm>
          <a:custGeom>
            <a:avLst/>
            <a:gdLst>
              <a:gd name="connsiteX0" fmla="*/ 0 w 3576577"/>
              <a:gd name="connsiteY0" fmla="*/ 416917 h 416917"/>
              <a:gd name="connsiteX1" fmla="*/ 1794076 w 3576577"/>
              <a:gd name="connsiteY1" fmla="*/ 228 h 416917"/>
              <a:gd name="connsiteX2" fmla="*/ 3576577 w 3576577"/>
              <a:gd name="connsiteY2" fmla="*/ 370618 h 416917"/>
              <a:gd name="connsiteX0" fmla="*/ 0 w 3510935"/>
              <a:gd name="connsiteY0" fmla="*/ 416750 h 914369"/>
              <a:gd name="connsiteX1" fmla="*/ 1794076 w 3510935"/>
              <a:gd name="connsiteY1" fmla="*/ 61 h 914369"/>
              <a:gd name="connsiteX2" fmla="*/ 3510935 w 3510935"/>
              <a:gd name="connsiteY2" fmla="*/ 914369 h 914369"/>
              <a:gd name="connsiteX0" fmla="*/ 0 w 3510935"/>
              <a:gd name="connsiteY0" fmla="*/ 416779 h 914398"/>
              <a:gd name="connsiteX1" fmla="*/ 1794076 w 3510935"/>
              <a:gd name="connsiteY1" fmla="*/ 90 h 914398"/>
              <a:gd name="connsiteX2" fmla="*/ 3510935 w 3510935"/>
              <a:gd name="connsiteY2" fmla="*/ 914398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0935" h="914398">
                <a:moveTo>
                  <a:pt x="0" y="416779"/>
                </a:moveTo>
                <a:cubicBezTo>
                  <a:pt x="598990" y="212292"/>
                  <a:pt x="1197980" y="7806"/>
                  <a:pt x="1794076" y="90"/>
                </a:cubicBezTo>
                <a:cubicBezTo>
                  <a:pt x="2390172" y="-7626"/>
                  <a:pt x="3103719" y="483602"/>
                  <a:pt x="3510935" y="91439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D73F820-3444-EBDD-A137-0EBDE3D1E9DE}"/>
              </a:ext>
            </a:extLst>
          </p:cNvPr>
          <p:cNvSpPr/>
          <p:nvPr/>
        </p:nvSpPr>
        <p:spPr>
          <a:xfrm>
            <a:off x="3214747" y="1150004"/>
            <a:ext cx="5001019" cy="647252"/>
          </a:xfrm>
          <a:custGeom>
            <a:avLst/>
            <a:gdLst>
              <a:gd name="connsiteX0" fmla="*/ 0 w 4919240"/>
              <a:gd name="connsiteY0" fmla="*/ 347614 h 405488"/>
              <a:gd name="connsiteX1" fmla="*/ 2720050 w 4919240"/>
              <a:gd name="connsiteY1" fmla="*/ 374 h 405488"/>
              <a:gd name="connsiteX2" fmla="*/ 4919240 w 4919240"/>
              <a:gd name="connsiteY2" fmla="*/ 405488 h 405488"/>
              <a:gd name="connsiteX0" fmla="*/ 0 w 4677407"/>
              <a:gd name="connsiteY0" fmla="*/ 347614 h 537714"/>
              <a:gd name="connsiteX1" fmla="*/ 2720050 w 4677407"/>
              <a:gd name="connsiteY1" fmla="*/ 374 h 537714"/>
              <a:gd name="connsiteX2" fmla="*/ 4677407 w 4677407"/>
              <a:gd name="connsiteY2" fmla="*/ 537714 h 537714"/>
              <a:gd name="connsiteX0" fmla="*/ 0 w 4677407"/>
              <a:gd name="connsiteY0" fmla="*/ 347614 h 537714"/>
              <a:gd name="connsiteX1" fmla="*/ 2720050 w 4677407"/>
              <a:gd name="connsiteY1" fmla="*/ 374 h 537714"/>
              <a:gd name="connsiteX2" fmla="*/ 4677407 w 4677407"/>
              <a:gd name="connsiteY2" fmla="*/ 537714 h 53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7407" h="537714">
                <a:moveTo>
                  <a:pt x="0" y="347614"/>
                </a:moveTo>
                <a:cubicBezTo>
                  <a:pt x="950088" y="169171"/>
                  <a:pt x="1900177" y="-9272"/>
                  <a:pt x="2720050" y="374"/>
                </a:cubicBezTo>
                <a:cubicBezTo>
                  <a:pt x="3539923" y="10020"/>
                  <a:pt x="4108665" y="245533"/>
                  <a:pt x="4677407" y="537714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04BB06-AB52-CBFE-AC6F-5F9AC0686E94}"/>
              </a:ext>
            </a:extLst>
          </p:cNvPr>
          <p:cNvSpPr txBox="1"/>
          <p:nvPr/>
        </p:nvSpPr>
        <p:spPr>
          <a:xfrm>
            <a:off x="5621626" y="783771"/>
            <a:ext cx="576412" cy="415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DE27A47-A36E-F142-47DD-A0C67AE7E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452" y="2485818"/>
            <a:ext cx="569927" cy="284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118C2-08DC-48E2-F9F7-0FE6169870FA}"/>
                  </a:ext>
                </a:extLst>
              </p:cNvPr>
              <p:cNvSpPr txBox="1"/>
              <p:nvPr/>
            </p:nvSpPr>
            <p:spPr>
              <a:xfrm>
                <a:off x="8096659" y="2960460"/>
                <a:ext cx="1203570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118C2-08DC-48E2-F9F7-0FE616987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659" y="2960460"/>
                <a:ext cx="1203570" cy="352684"/>
              </a:xfrm>
              <a:prstGeom prst="rect">
                <a:avLst/>
              </a:prstGeom>
              <a:blipFill>
                <a:blip r:embed="rId5"/>
                <a:stretch>
                  <a:fillRect l="-2083" t="-7143" r="-6250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0044D1A4-053C-6852-5D3D-019F8C0E7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116" y="2466816"/>
            <a:ext cx="597596" cy="295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0D1D7A-82A9-F338-CAAA-F2F386988A8C}"/>
                  </a:ext>
                </a:extLst>
              </p:cNvPr>
              <p:cNvSpPr txBox="1"/>
              <p:nvPr/>
            </p:nvSpPr>
            <p:spPr>
              <a:xfrm>
                <a:off x="4547284" y="2960460"/>
                <a:ext cx="1199391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0D1D7A-82A9-F338-CAAA-F2F386988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84" y="2960460"/>
                <a:ext cx="1199391" cy="352684"/>
              </a:xfrm>
              <a:prstGeom prst="rect">
                <a:avLst/>
              </a:prstGeom>
              <a:blipFill>
                <a:blip r:embed="rId7"/>
                <a:stretch>
                  <a:fillRect l="-3158" t="-7143" r="-63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6DA1849E-07D4-A8FC-0E5A-B144BA5335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8192" y="2465979"/>
            <a:ext cx="594153" cy="2969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DC6089-9C24-A1E3-698F-E9E0476B94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5948" y="2460362"/>
            <a:ext cx="597596" cy="29529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535F68A-1599-B6A3-EAE4-986E2B603F33}"/>
              </a:ext>
            </a:extLst>
          </p:cNvPr>
          <p:cNvGrpSpPr>
            <a:grpSpLocks noChangeAspect="1"/>
          </p:cNvGrpSpPr>
          <p:nvPr/>
        </p:nvGrpSpPr>
        <p:grpSpPr>
          <a:xfrm>
            <a:off x="3829611" y="3329951"/>
            <a:ext cx="285715" cy="310602"/>
            <a:chOff x="3084961" y="5191330"/>
            <a:chExt cx="914400" cy="91440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D4699D7-F840-1506-464D-0A5A6C154D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F88A5030-9C54-AFE9-7759-E72ADFEE9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6B496C-7D45-B3AA-A686-453565928A82}"/>
              </a:ext>
            </a:extLst>
          </p:cNvPr>
          <p:cNvGrpSpPr>
            <a:grpSpLocks noChangeAspect="1"/>
          </p:cNvGrpSpPr>
          <p:nvPr/>
        </p:nvGrpSpPr>
        <p:grpSpPr>
          <a:xfrm>
            <a:off x="5704710" y="3281506"/>
            <a:ext cx="285715" cy="310602"/>
            <a:chOff x="3084961" y="5191330"/>
            <a:chExt cx="914400" cy="914400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4061E0F-7239-C393-A122-ADB8A5F25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8AAF576D-9F25-E5F9-E816-BA579AA51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2BA4D3-73B1-9167-B476-4DC5B16D93BB}"/>
              </a:ext>
            </a:extLst>
          </p:cNvPr>
          <p:cNvGrpSpPr>
            <a:grpSpLocks noChangeAspect="1"/>
          </p:cNvGrpSpPr>
          <p:nvPr/>
        </p:nvGrpSpPr>
        <p:grpSpPr>
          <a:xfrm>
            <a:off x="7385567" y="3207693"/>
            <a:ext cx="285715" cy="310602"/>
            <a:chOff x="3084961" y="5191330"/>
            <a:chExt cx="914400" cy="91440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8D278EB-D1F9-2FFD-6869-12312C2269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31399208-C4A6-C397-54DB-747BAEE85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35B6016-A244-CF71-3165-0C1746B623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4640" y="3545298"/>
            <a:ext cx="479626" cy="1905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B0FF2B4-67FF-41CB-8313-A6DBD89F5A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85608" y="4065054"/>
            <a:ext cx="175248" cy="19051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C4E1B3C-77C4-C9D2-EC6C-05319F07F0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0265" y="3992831"/>
            <a:ext cx="175248" cy="1905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38CCDF6-85BD-E86A-62A5-C2DAA5A816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8721" y="3494379"/>
            <a:ext cx="479626" cy="19051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B7A7EB6-FD1E-CE31-A98A-8A95DCA60D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64526" y="3404838"/>
            <a:ext cx="488849" cy="1905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B5EA7FD-3355-295C-C12F-8C18626F499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43427" y="3915206"/>
            <a:ext cx="175248" cy="19051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6795302-F466-489F-E37D-318C52671A2F}"/>
              </a:ext>
            </a:extLst>
          </p:cNvPr>
          <p:cNvSpPr txBox="1"/>
          <p:nvPr/>
        </p:nvSpPr>
        <p:spPr>
          <a:xfrm>
            <a:off x="1419413" y="4168302"/>
            <a:ext cx="1290328" cy="320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Blackbox Model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67AFA9-4311-7BCE-228E-162EC38790E8}"/>
              </a:ext>
            </a:extLst>
          </p:cNvPr>
          <p:cNvSpPr txBox="1"/>
          <p:nvPr/>
        </p:nvSpPr>
        <p:spPr>
          <a:xfrm>
            <a:off x="1419413" y="4554212"/>
            <a:ext cx="1673407" cy="32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Symbolic Model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DD90003-A1CE-E720-735C-70BE30C1FE19}"/>
              </a:ext>
            </a:extLst>
          </p:cNvPr>
          <p:cNvGrpSpPr/>
          <p:nvPr/>
        </p:nvGrpSpPr>
        <p:grpSpPr>
          <a:xfrm>
            <a:off x="5068669" y="4418122"/>
            <a:ext cx="5532800" cy="975583"/>
            <a:chOff x="4681638" y="5070138"/>
            <a:chExt cx="5461603" cy="797711"/>
          </a:xfrm>
        </p:grpSpPr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3F666AEC-083E-BAC9-92B1-E3EA9A847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83313" y="5092396"/>
              <a:ext cx="528746" cy="510227"/>
            </a:xfrm>
            <a:prstGeom prst="rect">
              <a:avLst/>
            </a:prstGeom>
          </p:spPr>
        </p:pic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C957A06B-A116-9D4E-E891-9727B5B3D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45260" y="5092396"/>
              <a:ext cx="517246" cy="49913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644C4AF7-9C67-B1FD-EBC5-81DEF1E11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46563" y="5605785"/>
              <a:ext cx="156509" cy="192978"/>
            </a:xfrm>
            <a:prstGeom prst="rect">
              <a:avLst/>
            </a:prstGeom>
          </p:spPr>
        </p:pic>
        <p:sp>
          <p:nvSpPr>
            <p:cNvPr id="83" name="Double Brace 82">
              <a:extLst>
                <a:ext uri="{FF2B5EF4-FFF2-40B4-BE49-F238E27FC236}">
                  <a16:creationId xmlns:a16="http://schemas.microsoft.com/office/drawing/2014/main" id="{4A4F58F5-F6B7-7D07-1776-DF5EC9FCE3E2}"/>
                </a:ext>
              </a:extLst>
            </p:cNvPr>
            <p:cNvSpPr/>
            <p:nvPr/>
          </p:nvSpPr>
          <p:spPr>
            <a:xfrm>
              <a:off x="6322997" y="5117557"/>
              <a:ext cx="1371520" cy="677006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F31D231-E06A-9D2D-67A1-43F415D0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25010" y="5662949"/>
              <a:ext cx="164954" cy="204900"/>
            </a:xfrm>
            <a:prstGeom prst="rect">
              <a:avLst/>
            </a:pr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C6112226-F8CC-3286-CCAE-79E77A1BB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842738" y="5123382"/>
              <a:ext cx="529499" cy="514743"/>
            </a:xfrm>
            <a:prstGeom prst="rect">
              <a:avLst/>
            </a:prstGeom>
          </p:spPr>
        </p:pic>
        <p:sp>
          <p:nvSpPr>
            <p:cNvPr id="86" name="Double Brace 85">
              <a:extLst>
                <a:ext uri="{FF2B5EF4-FFF2-40B4-BE49-F238E27FC236}">
                  <a16:creationId xmlns:a16="http://schemas.microsoft.com/office/drawing/2014/main" id="{FA833DB7-938E-FD96-E38B-BADFA6D2FA6E}"/>
                </a:ext>
              </a:extLst>
            </p:cNvPr>
            <p:cNvSpPr/>
            <p:nvPr/>
          </p:nvSpPr>
          <p:spPr>
            <a:xfrm>
              <a:off x="4681638" y="5141969"/>
              <a:ext cx="862283" cy="682999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EE8B2B22-043D-961C-1352-C21D7C91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666570" y="5585055"/>
              <a:ext cx="180745" cy="204106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C814BBD2-D4BA-B45C-30F2-A487B151E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312981" y="5070138"/>
              <a:ext cx="549652" cy="512749"/>
            </a:xfrm>
            <a:prstGeom prst="rect">
              <a:avLst/>
            </a:prstGeom>
          </p:spPr>
        </p:pic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305DC230-E5CF-D3AE-9C18-29B4610A1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902884" y="5070138"/>
              <a:ext cx="537698" cy="501597"/>
            </a:xfrm>
            <a:prstGeom prst="rect">
              <a:avLst/>
            </a:pr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B5AFDD01-C370-EBB9-C079-7800BCF53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480832" y="5070138"/>
              <a:ext cx="537698" cy="501597"/>
            </a:xfrm>
            <a:prstGeom prst="rect">
              <a:avLst/>
            </a:prstGeom>
          </p:spPr>
        </p:pic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68C9DA4F-B26A-5110-108A-D738D02CC85E}"/>
                </a:ext>
              </a:extLst>
            </p:cNvPr>
            <p:cNvSpPr/>
            <p:nvPr/>
          </p:nvSpPr>
          <p:spPr>
            <a:xfrm>
              <a:off x="8147499" y="5089288"/>
              <a:ext cx="1995742" cy="680352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90AA6E6-4FE1-86ED-4EB1-3454FD906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52828" y="5609220"/>
              <a:ext cx="166085" cy="192977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7466D26-0459-D94D-D9FA-9780D83A9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8479192" y="5602019"/>
              <a:ext cx="166085" cy="192977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86EBED2-B7B9-4AA5-8342-1FE69256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065550" y="5572579"/>
              <a:ext cx="180745" cy="20344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CA5BDC-BF96-5D2C-D757-10B146E34542}"/>
              </a:ext>
            </a:extLst>
          </p:cNvPr>
          <p:cNvGrpSpPr/>
          <p:nvPr/>
        </p:nvGrpSpPr>
        <p:grpSpPr>
          <a:xfrm>
            <a:off x="2798255" y="1564416"/>
            <a:ext cx="758348" cy="975468"/>
            <a:chOff x="1140978" y="272753"/>
            <a:chExt cx="791374" cy="93638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91EE32A-6AA3-41CB-42DD-32646CEA2B9B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28DCC327-46FE-994F-47DC-94C5F3AD82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842158E-954E-F9A2-3D1A-A366877AC297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45AF3AC-FC86-3D9D-41CD-06EB4480BB76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18C5DEC9-81D1-30D5-0852-D606D9C853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C58485E-AD57-1F71-20B1-654A0BDD0D9F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2EA34A91-2595-1602-C63A-646505CC4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922217-A2EE-C292-F2FE-C57D33849FB4}"/>
              </a:ext>
            </a:extLst>
          </p:cNvPr>
          <p:cNvGrpSpPr/>
          <p:nvPr/>
        </p:nvGrpSpPr>
        <p:grpSpPr>
          <a:xfrm>
            <a:off x="4794105" y="1564416"/>
            <a:ext cx="758348" cy="975468"/>
            <a:chOff x="1140978" y="272753"/>
            <a:chExt cx="791374" cy="93638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54D42DD-98BB-FD89-91CA-EF380D040901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0C2DBADC-F777-5BE8-898A-0445A9EC04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ABBBCA9-DEED-33A7-7977-C78558030C25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014234E-C257-ED31-D444-4AFD391D9E87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548000A6-FE80-DF27-D649-AE89A6AD19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2A55170-4BAB-B347-5091-25D26423AD57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EC1F22B6-BF30-6AA8-7432-81B92CF5B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770E8D-1F40-D680-7D6B-882E95CF80A6}"/>
              </a:ext>
            </a:extLst>
          </p:cNvPr>
          <p:cNvGrpSpPr/>
          <p:nvPr/>
        </p:nvGrpSpPr>
        <p:grpSpPr>
          <a:xfrm>
            <a:off x="6355942" y="1564416"/>
            <a:ext cx="758348" cy="975468"/>
            <a:chOff x="1140978" y="272753"/>
            <a:chExt cx="791374" cy="93638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968090B-4D58-3DE5-9D21-2DABAA310612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A2BFBFEC-A497-613B-CF1E-76A19CAC2E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A7C04E4-F370-3525-E2D3-CE5E36587AFA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9B39BD6-53F6-9F67-A72D-59111E798EB0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DBEDD706-76F9-B624-1DFE-87529F0DD7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3DF7A121-211F-5DBC-5922-92308919430B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0A0F6129-E557-EA50-E302-D4D7CA79A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098D6E6-6DF4-43B8-57EC-CF406875DC5D}"/>
              </a:ext>
            </a:extLst>
          </p:cNvPr>
          <p:cNvGrpSpPr/>
          <p:nvPr/>
        </p:nvGrpSpPr>
        <p:grpSpPr>
          <a:xfrm>
            <a:off x="8220241" y="1564416"/>
            <a:ext cx="758348" cy="975468"/>
            <a:chOff x="1140978" y="272753"/>
            <a:chExt cx="791374" cy="93638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14DE96C-2AE0-0DF1-93C6-8D397C8B0EFB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0BFCF662-070C-5ED5-A952-B8EF35D0C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08093D5-7B8B-21DF-9FF0-572614787C06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9081AB7-8AB2-8FBC-3A90-1886E9A41D8C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A632F2BF-DD55-BCD2-F3E4-2379ABEC5D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7C136EA-FAB0-92B3-70FE-0A563E6A3FE0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176E8737-7B7E-D031-24B6-EF212D4B1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A58DF7-8D90-2521-5285-FAA8CF458A27}"/>
              </a:ext>
            </a:extLst>
          </p:cNvPr>
          <p:cNvGrpSpPr/>
          <p:nvPr/>
        </p:nvGrpSpPr>
        <p:grpSpPr>
          <a:xfrm>
            <a:off x="865966" y="4990737"/>
            <a:ext cx="258521" cy="262880"/>
            <a:chOff x="2257809" y="5580463"/>
            <a:chExt cx="298158" cy="29815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B6FB381-E4A8-A196-B00D-B71BC20B08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7809" y="5580463"/>
              <a:ext cx="298158" cy="2981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Graphic 98">
              <a:extLst>
                <a:ext uri="{FF2B5EF4-FFF2-40B4-BE49-F238E27FC236}">
                  <a16:creationId xmlns:a16="http://schemas.microsoft.com/office/drawing/2014/main" id="{B58CA6EC-6713-59C0-FAD5-D895B437E824}"/>
                </a:ext>
              </a:extLst>
            </p:cNvPr>
            <p:cNvSpPr/>
            <p:nvPr/>
          </p:nvSpPr>
          <p:spPr>
            <a:xfrm>
              <a:off x="2277345" y="5622684"/>
              <a:ext cx="220524" cy="198471"/>
            </a:xfrm>
            <a:custGeom>
              <a:avLst/>
              <a:gdLst>
                <a:gd name="connsiteX0" fmla="*/ 160983 w 220524"/>
                <a:gd name="connsiteY0" fmla="*/ 125699 h 198471"/>
                <a:gd name="connsiteX1" fmla="*/ 178624 w 220524"/>
                <a:gd name="connsiteY1" fmla="*/ 143341 h 198471"/>
                <a:gd name="connsiteX2" fmla="*/ 136725 w 220524"/>
                <a:gd name="connsiteY2" fmla="*/ 143341 h 198471"/>
                <a:gd name="connsiteX3" fmla="*/ 92620 w 220524"/>
                <a:gd name="connsiteY3" fmla="*/ 99236 h 198471"/>
                <a:gd name="connsiteX4" fmla="*/ 136725 w 220524"/>
                <a:gd name="connsiteY4" fmla="*/ 55131 h 198471"/>
                <a:gd name="connsiteX5" fmla="*/ 178624 w 220524"/>
                <a:gd name="connsiteY5" fmla="*/ 55131 h 198471"/>
                <a:gd name="connsiteX6" fmla="*/ 160983 w 220524"/>
                <a:gd name="connsiteY6" fmla="*/ 72773 h 198471"/>
                <a:gd name="connsiteX7" fmla="*/ 176419 w 220524"/>
                <a:gd name="connsiteY7" fmla="*/ 88210 h 198471"/>
                <a:gd name="connsiteX8" fmla="*/ 220524 w 220524"/>
                <a:gd name="connsiteY8" fmla="*/ 44105 h 198471"/>
                <a:gd name="connsiteX9" fmla="*/ 176419 w 220524"/>
                <a:gd name="connsiteY9" fmla="*/ 0 h 198471"/>
                <a:gd name="connsiteX10" fmla="*/ 160983 w 220524"/>
                <a:gd name="connsiteY10" fmla="*/ 15437 h 198471"/>
                <a:gd name="connsiteX11" fmla="*/ 178624 w 220524"/>
                <a:gd name="connsiteY11" fmla="*/ 33079 h 198471"/>
                <a:gd name="connsiteX12" fmla="*/ 127904 w 220524"/>
                <a:gd name="connsiteY12" fmla="*/ 33079 h 198471"/>
                <a:gd name="connsiteX13" fmla="*/ 72773 w 220524"/>
                <a:gd name="connsiteY13" fmla="*/ 88210 h 198471"/>
                <a:gd name="connsiteX14" fmla="*/ 0 w 220524"/>
                <a:gd name="connsiteY14" fmla="*/ 88210 h 198471"/>
                <a:gd name="connsiteX15" fmla="*/ 0 w 220524"/>
                <a:gd name="connsiteY15" fmla="*/ 110262 h 198471"/>
                <a:gd name="connsiteX16" fmla="*/ 72773 w 220524"/>
                <a:gd name="connsiteY16" fmla="*/ 110262 h 198471"/>
                <a:gd name="connsiteX17" fmla="*/ 127904 w 220524"/>
                <a:gd name="connsiteY17" fmla="*/ 165393 h 198471"/>
                <a:gd name="connsiteX18" fmla="*/ 178624 w 220524"/>
                <a:gd name="connsiteY18" fmla="*/ 165393 h 198471"/>
                <a:gd name="connsiteX19" fmla="*/ 160983 w 220524"/>
                <a:gd name="connsiteY19" fmla="*/ 183035 h 198471"/>
                <a:gd name="connsiteX20" fmla="*/ 176419 w 220524"/>
                <a:gd name="connsiteY20" fmla="*/ 198472 h 198471"/>
                <a:gd name="connsiteX21" fmla="*/ 220524 w 220524"/>
                <a:gd name="connsiteY21" fmla="*/ 154367 h 198471"/>
                <a:gd name="connsiteX22" fmla="*/ 176419 w 220524"/>
                <a:gd name="connsiteY22" fmla="*/ 110262 h 19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24" h="198471">
                  <a:moveTo>
                    <a:pt x="160983" y="125699"/>
                  </a:moveTo>
                  <a:lnTo>
                    <a:pt x="178624" y="143341"/>
                  </a:lnTo>
                  <a:lnTo>
                    <a:pt x="136725" y="143341"/>
                  </a:lnTo>
                  <a:lnTo>
                    <a:pt x="92620" y="99236"/>
                  </a:lnTo>
                  <a:lnTo>
                    <a:pt x="136725" y="55131"/>
                  </a:lnTo>
                  <a:lnTo>
                    <a:pt x="178624" y="55131"/>
                  </a:lnTo>
                  <a:lnTo>
                    <a:pt x="160983" y="72773"/>
                  </a:lnTo>
                  <a:lnTo>
                    <a:pt x="176419" y="88210"/>
                  </a:lnTo>
                  <a:lnTo>
                    <a:pt x="220524" y="44105"/>
                  </a:lnTo>
                  <a:lnTo>
                    <a:pt x="176419" y="0"/>
                  </a:lnTo>
                  <a:lnTo>
                    <a:pt x="160983" y="15437"/>
                  </a:lnTo>
                  <a:lnTo>
                    <a:pt x="178624" y="33079"/>
                  </a:lnTo>
                  <a:lnTo>
                    <a:pt x="127904" y="33079"/>
                  </a:lnTo>
                  <a:lnTo>
                    <a:pt x="72773" y="88210"/>
                  </a:lnTo>
                  <a:lnTo>
                    <a:pt x="0" y="88210"/>
                  </a:lnTo>
                  <a:lnTo>
                    <a:pt x="0" y="110262"/>
                  </a:lnTo>
                  <a:lnTo>
                    <a:pt x="72773" y="110262"/>
                  </a:lnTo>
                  <a:lnTo>
                    <a:pt x="127904" y="165393"/>
                  </a:lnTo>
                  <a:lnTo>
                    <a:pt x="178624" y="165393"/>
                  </a:lnTo>
                  <a:lnTo>
                    <a:pt x="160983" y="183035"/>
                  </a:lnTo>
                  <a:lnTo>
                    <a:pt x="176419" y="198472"/>
                  </a:lnTo>
                  <a:lnTo>
                    <a:pt x="220524" y="154367"/>
                  </a:lnTo>
                  <a:lnTo>
                    <a:pt x="176419" y="110262"/>
                  </a:lnTo>
                  <a:close/>
                </a:path>
              </a:pathLst>
            </a:custGeom>
            <a:solidFill>
              <a:schemeClr val="accent2"/>
            </a:solidFill>
            <a:ln w="10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394A0CC-E371-5CF6-9FA5-9B3F88FBE2F9}"/>
              </a:ext>
            </a:extLst>
          </p:cNvPr>
          <p:cNvSpPr txBox="1"/>
          <p:nvPr/>
        </p:nvSpPr>
        <p:spPr>
          <a:xfrm>
            <a:off x="1419413" y="4959419"/>
            <a:ext cx="1673407" cy="32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Selector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8FD410C-1598-0526-8029-1A805FC2CCD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064169" y="882574"/>
            <a:ext cx="133870" cy="251371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0A3B8C88-57BF-E399-ED4E-D563F1D5611D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Route, Interpret, Repeat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5EEAD537-1908-E91B-BBA0-C50941915A6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720942" y="787099"/>
            <a:ext cx="1799771" cy="363415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07C7DA4-73BD-1640-059B-5D4194606169}"/>
              </a:ext>
            </a:extLst>
          </p:cNvPr>
          <p:cNvSpPr txBox="1"/>
          <p:nvPr/>
        </p:nvSpPr>
        <p:spPr>
          <a:xfrm>
            <a:off x="194495" y="903546"/>
            <a:ext cx="275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interpretable model </a:t>
            </a:r>
            <a:r>
              <a:rPr lang="en-US" i="1" dirty="0"/>
              <a:t>g </a:t>
            </a:r>
            <a:r>
              <a:rPr lang="en-US" dirty="0"/>
              <a:t>is termed as expert.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A6B712-028F-BEAC-DF5F-0AC4C3C68752}"/>
              </a:ext>
            </a:extLst>
          </p:cNvPr>
          <p:cNvSpPr txBox="1"/>
          <p:nvPr/>
        </p:nvSpPr>
        <p:spPr>
          <a:xfrm>
            <a:off x="194495" y="1720097"/>
            <a:ext cx="2533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 this model is called </a:t>
            </a:r>
            <a:r>
              <a:rPr lang="en-US" b="1" dirty="0"/>
              <a:t>Mixture of Interpretable Experts (</a:t>
            </a:r>
            <a:r>
              <a:rPr lang="en-US" b="1" dirty="0" err="1"/>
              <a:t>MoIE</a:t>
            </a:r>
            <a:r>
              <a:rPr lang="en-US" b="1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3810986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DEBFB7-4A80-AC4A-9009-D1DC7C9ACB9C}"/>
              </a:ext>
            </a:extLst>
          </p:cNvPr>
          <p:cNvCxnSpPr>
            <a:cxnSpLocks/>
          </p:cNvCxnSpPr>
          <p:nvPr/>
        </p:nvCxnSpPr>
        <p:spPr>
          <a:xfrm>
            <a:off x="646988" y="4352101"/>
            <a:ext cx="788615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D73436-26D1-AE71-B053-29074629E57D}"/>
              </a:ext>
            </a:extLst>
          </p:cNvPr>
          <p:cNvCxnSpPr>
            <a:cxnSpLocks/>
          </p:cNvCxnSpPr>
          <p:nvPr/>
        </p:nvCxnSpPr>
        <p:spPr>
          <a:xfrm>
            <a:off x="646989" y="4789815"/>
            <a:ext cx="788615" cy="0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1E27C6-2A10-E801-D542-6A4A3A106BF1}"/>
              </a:ext>
            </a:extLst>
          </p:cNvPr>
          <p:cNvCxnSpPr/>
          <p:nvPr/>
        </p:nvCxnSpPr>
        <p:spPr>
          <a:xfrm>
            <a:off x="2480199" y="3489361"/>
            <a:ext cx="1489608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BF4D82-40F7-4341-BE60-2D230C2FCFC2}"/>
              </a:ext>
            </a:extLst>
          </p:cNvPr>
          <p:cNvCxnSpPr>
            <a:cxnSpLocks/>
          </p:cNvCxnSpPr>
          <p:nvPr/>
        </p:nvCxnSpPr>
        <p:spPr>
          <a:xfrm>
            <a:off x="3952628" y="3423921"/>
            <a:ext cx="1754709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259A658F-7395-CBC2-EA71-1FB573B9617A}"/>
              </a:ext>
            </a:extLst>
          </p:cNvPr>
          <p:cNvSpPr/>
          <p:nvPr/>
        </p:nvSpPr>
        <p:spPr>
          <a:xfrm>
            <a:off x="3959011" y="3555342"/>
            <a:ext cx="1244820" cy="756843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1270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F128C9-C002-088D-04E7-17517C16DE2B}"/>
              </a:ext>
            </a:extLst>
          </p:cNvPr>
          <p:cNvCxnSpPr>
            <a:cxnSpLocks/>
          </p:cNvCxnSpPr>
          <p:nvPr/>
        </p:nvCxnSpPr>
        <p:spPr>
          <a:xfrm>
            <a:off x="5707337" y="3390844"/>
            <a:ext cx="175470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D7A0A49F-C2FF-A698-5006-F188A8A7EBFE}"/>
              </a:ext>
            </a:extLst>
          </p:cNvPr>
          <p:cNvSpPr/>
          <p:nvPr/>
        </p:nvSpPr>
        <p:spPr>
          <a:xfrm>
            <a:off x="5704591" y="3456118"/>
            <a:ext cx="1255597" cy="763638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63500">
            <a:solidFill>
              <a:schemeClr val="bg1">
                <a:lumMod val="65000"/>
              </a:schemeClr>
            </a:solidFill>
            <a:tailEnd type="triangle" w="med" len="med"/>
          </a:ln>
          <a:effectLst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F2DFF1-4A53-245F-CA6F-B9EE87B1A997}"/>
              </a:ext>
            </a:extLst>
          </p:cNvPr>
          <p:cNvCxnSpPr>
            <a:cxnSpLocks/>
          </p:cNvCxnSpPr>
          <p:nvPr/>
        </p:nvCxnSpPr>
        <p:spPr>
          <a:xfrm flipV="1">
            <a:off x="7458704" y="3337833"/>
            <a:ext cx="3142766" cy="37961"/>
          </a:xfrm>
          <a:prstGeom prst="line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C1640B15-B25C-E796-A67E-5D9DBA9A0E50}"/>
              </a:ext>
            </a:extLst>
          </p:cNvPr>
          <p:cNvSpPr/>
          <p:nvPr/>
        </p:nvSpPr>
        <p:spPr>
          <a:xfrm>
            <a:off x="7459003" y="3405409"/>
            <a:ext cx="1494372" cy="767073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3E0AC1-B9F5-8DE1-AFAB-F22DCEE4EF26}"/>
              </a:ext>
            </a:extLst>
          </p:cNvPr>
          <p:cNvCxnSpPr>
            <a:cxnSpLocks/>
          </p:cNvCxnSpPr>
          <p:nvPr/>
        </p:nvCxnSpPr>
        <p:spPr>
          <a:xfrm>
            <a:off x="2632616" y="3489361"/>
            <a:ext cx="748863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CAF76C-BC50-C029-CB00-89B3DCFDFFAC}"/>
              </a:ext>
            </a:extLst>
          </p:cNvPr>
          <p:cNvCxnSpPr>
            <a:cxnSpLocks/>
          </p:cNvCxnSpPr>
          <p:nvPr/>
        </p:nvCxnSpPr>
        <p:spPr>
          <a:xfrm>
            <a:off x="4149547" y="3421644"/>
            <a:ext cx="748863" cy="0"/>
          </a:xfrm>
          <a:prstGeom prst="line">
            <a:avLst/>
          </a:prstGeom>
          <a:ln w="127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0F7C4B-11D8-62DF-5F7B-1935C4C6FDD3}"/>
              </a:ext>
            </a:extLst>
          </p:cNvPr>
          <p:cNvCxnSpPr>
            <a:cxnSpLocks/>
          </p:cNvCxnSpPr>
          <p:nvPr/>
        </p:nvCxnSpPr>
        <p:spPr>
          <a:xfrm>
            <a:off x="6280023" y="3391626"/>
            <a:ext cx="613367" cy="0"/>
          </a:xfrm>
          <a:prstGeom prst="line">
            <a:avLst/>
          </a:prstGeom>
          <a:ln w="635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D3A442-DE9C-661B-83A3-DD6EC1CF4CF4}"/>
                  </a:ext>
                </a:extLst>
              </p:cNvPr>
              <p:cNvSpPr txBox="1"/>
              <p:nvPr/>
            </p:nvSpPr>
            <p:spPr>
              <a:xfrm>
                <a:off x="2480199" y="2960460"/>
                <a:ext cx="1203570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D3A442-DE9C-661B-83A3-DD6EC1CF4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99" y="2960460"/>
                <a:ext cx="1203570" cy="352684"/>
              </a:xfrm>
              <a:prstGeom prst="rect">
                <a:avLst/>
              </a:prstGeom>
              <a:blipFill>
                <a:blip r:embed="rId2"/>
                <a:stretch>
                  <a:fillRect l="-3158" t="-7143" r="-63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31E274-0B4B-F41A-5C01-146FFB611FAA}"/>
                  </a:ext>
                </a:extLst>
              </p:cNvPr>
              <p:cNvSpPr txBox="1"/>
              <p:nvPr/>
            </p:nvSpPr>
            <p:spPr>
              <a:xfrm>
                <a:off x="6157890" y="2960460"/>
                <a:ext cx="1203570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31E274-0B4B-F41A-5C01-146FFB611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890" y="2960460"/>
                <a:ext cx="1203570" cy="352684"/>
              </a:xfrm>
              <a:prstGeom prst="rect">
                <a:avLst/>
              </a:prstGeom>
              <a:blipFill>
                <a:blip r:embed="rId3"/>
                <a:stretch>
                  <a:fillRect l="-2083" t="-7143" r="-6250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32C284-F138-9AB3-3391-0CD230AB1B5F}"/>
              </a:ext>
            </a:extLst>
          </p:cNvPr>
          <p:cNvCxnSpPr>
            <a:cxnSpLocks/>
          </p:cNvCxnSpPr>
          <p:nvPr/>
        </p:nvCxnSpPr>
        <p:spPr>
          <a:xfrm>
            <a:off x="4942394" y="4298244"/>
            <a:ext cx="4033040" cy="0"/>
          </a:xfrm>
          <a:prstGeom prst="line">
            <a:avLst/>
          </a:prstGeom>
          <a:ln w="127000">
            <a:solidFill>
              <a:schemeClr val="bg1">
                <a:lumMod val="65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58B150-9E7D-179A-D5D4-790BCF7318AF}"/>
              </a:ext>
            </a:extLst>
          </p:cNvPr>
          <p:cNvCxnSpPr>
            <a:cxnSpLocks/>
          </p:cNvCxnSpPr>
          <p:nvPr/>
        </p:nvCxnSpPr>
        <p:spPr>
          <a:xfrm>
            <a:off x="6826993" y="4212308"/>
            <a:ext cx="2148442" cy="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EB9903-0805-2536-2B0C-7E467A353643}"/>
              </a:ext>
            </a:extLst>
          </p:cNvPr>
          <p:cNvCxnSpPr>
            <a:cxnSpLocks/>
          </p:cNvCxnSpPr>
          <p:nvPr/>
        </p:nvCxnSpPr>
        <p:spPr>
          <a:xfrm flipV="1">
            <a:off x="8564388" y="4312185"/>
            <a:ext cx="388987" cy="19757"/>
          </a:xfrm>
          <a:prstGeom prst="line">
            <a:avLst/>
          </a:prstGeom>
          <a:ln w="3175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B3286D-FAC0-4351-E47C-3AF2FC73C0B9}"/>
              </a:ext>
            </a:extLst>
          </p:cNvPr>
          <p:cNvCxnSpPr>
            <a:cxnSpLocks/>
          </p:cNvCxnSpPr>
          <p:nvPr/>
        </p:nvCxnSpPr>
        <p:spPr>
          <a:xfrm flipV="1">
            <a:off x="8891983" y="4255567"/>
            <a:ext cx="1808675" cy="8979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3FF8D632-F886-FFCA-AB36-8FF12D404435}"/>
              </a:ext>
            </a:extLst>
          </p:cNvPr>
          <p:cNvSpPr/>
          <p:nvPr/>
        </p:nvSpPr>
        <p:spPr>
          <a:xfrm>
            <a:off x="3192563" y="1335786"/>
            <a:ext cx="3296888" cy="451178"/>
          </a:xfrm>
          <a:custGeom>
            <a:avLst/>
            <a:gdLst>
              <a:gd name="connsiteX0" fmla="*/ 0 w 1585731"/>
              <a:gd name="connsiteY0" fmla="*/ 289441 h 312591"/>
              <a:gd name="connsiteX1" fmla="*/ 844951 w 1585731"/>
              <a:gd name="connsiteY1" fmla="*/ 74 h 312591"/>
              <a:gd name="connsiteX2" fmla="*/ 1585731 w 1585731"/>
              <a:gd name="connsiteY2" fmla="*/ 312591 h 312591"/>
              <a:gd name="connsiteX0" fmla="*/ 0 w 1490373"/>
              <a:gd name="connsiteY0" fmla="*/ 289441 h 514283"/>
              <a:gd name="connsiteX1" fmla="*/ 844951 w 1490373"/>
              <a:gd name="connsiteY1" fmla="*/ 74 h 514283"/>
              <a:gd name="connsiteX2" fmla="*/ 1490373 w 1490373"/>
              <a:gd name="connsiteY2" fmla="*/ 514283 h 514283"/>
              <a:gd name="connsiteX0" fmla="*/ 0 w 1490373"/>
              <a:gd name="connsiteY0" fmla="*/ 289441 h 514283"/>
              <a:gd name="connsiteX1" fmla="*/ 844951 w 1490373"/>
              <a:gd name="connsiteY1" fmla="*/ 74 h 514283"/>
              <a:gd name="connsiteX2" fmla="*/ 1490373 w 1490373"/>
              <a:gd name="connsiteY2" fmla="*/ 514283 h 51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0373" h="514283">
                <a:moveTo>
                  <a:pt x="0" y="289441"/>
                </a:moveTo>
                <a:cubicBezTo>
                  <a:pt x="290331" y="142828"/>
                  <a:pt x="580663" y="-3784"/>
                  <a:pt x="844951" y="74"/>
                </a:cubicBezTo>
                <a:cubicBezTo>
                  <a:pt x="1109239" y="3932"/>
                  <a:pt x="1309342" y="222436"/>
                  <a:pt x="1490373" y="514283"/>
                </a:cubicBezTo>
              </a:path>
            </a:pathLst>
          </a:custGeom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8A78C06D-95E0-8A91-D274-0F3CD80E86E5}"/>
              </a:ext>
            </a:extLst>
          </p:cNvPr>
          <p:cNvSpPr/>
          <p:nvPr/>
        </p:nvSpPr>
        <p:spPr>
          <a:xfrm>
            <a:off x="3192564" y="1491869"/>
            <a:ext cx="1705836" cy="278851"/>
          </a:xfrm>
          <a:custGeom>
            <a:avLst/>
            <a:gdLst>
              <a:gd name="connsiteX0" fmla="*/ 0 w 3576577"/>
              <a:gd name="connsiteY0" fmla="*/ 416917 h 416917"/>
              <a:gd name="connsiteX1" fmla="*/ 1794076 w 3576577"/>
              <a:gd name="connsiteY1" fmla="*/ 228 h 416917"/>
              <a:gd name="connsiteX2" fmla="*/ 3576577 w 3576577"/>
              <a:gd name="connsiteY2" fmla="*/ 370618 h 416917"/>
              <a:gd name="connsiteX0" fmla="*/ 0 w 3510935"/>
              <a:gd name="connsiteY0" fmla="*/ 416750 h 914369"/>
              <a:gd name="connsiteX1" fmla="*/ 1794076 w 3510935"/>
              <a:gd name="connsiteY1" fmla="*/ 61 h 914369"/>
              <a:gd name="connsiteX2" fmla="*/ 3510935 w 3510935"/>
              <a:gd name="connsiteY2" fmla="*/ 914369 h 914369"/>
              <a:gd name="connsiteX0" fmla="*/ 0 w 3510935"/>
              <a:gd name="connsiteY0" fmla="*/ 416779 h 914398"/>
              <a:gd name="connsiteX1" fmla="*/ 1794076 w 3510935"/>
              <a:gd name="connsiteY1" fmla="*/ 90 h 914398"/>
              <a:gd name="connsiteX2" fmla="*/ 3510935 w 3510935"/>
              <a:gd name="connsiteY2" fmla="*/ 914398 h 91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0935" h="914398">
                <a:moveTo>
                  <a:pt x="0" y="416779"/>
                </a:moveTo>
                <a:cubicBezTo>
                  <a:pt x="598990" y="212292"/>
                  <a:pt x="1197980" y="7806"/>
                  <a:pt x="1794076" y="90"/>
                </a:cubicBezTo>
                <a:cubicBezTo>
                  <a:pt x="2390172" y="-7626"/>
                  <a:pt x="3103719" y="483602"/>
                  <a:pt x="3510935" y="91439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D73F820-3444-EBDD-A137-0EBDE3D1E9DE}"/>
              </a:ext>
            </a:extLst>
          </p:cNvPr>
          <p:cNvSpPr/>
          <p:nvPr/>
        </p:nvSpPr>
        <p:spPr>
          <a:xfrm>
            <a:off x="3214747" y="1150004"/>
            <a:ext cx="5001019" cy="647252"/>
          </a:xfrm>
          <a:custGeom>
            <a:avLst/>
            <a:gdLst>
              <a:gd name="connsiteX0" fmla="*/ 0 w 4919240"/>
              <a:gd name="connsiteY0" fmla="*/ 347614 h 405488"/>
              <a:gd name="connsiteX1" fmla="*/ 2720050 w 4919240"/>
              <a:gd name="connsiteY1" fmla="*/ 374 h 405488"/>
              <a:gd name="connsiteX2" fmla="*/ 4919240 w 4919240"/>
              <a:gd name="connsiteY2" fmla="*/ 405488 h 405488"/>
              <a:gd name="connsiteX0" fmla="*/ 0 w 4677407"/>
              <a:gd name="connsiteY0" fmla="*/ 347614 h 537714"/>
              <a:gd name="connsiteX1" fmla="*/ 2720050 w 4677407"/>
              <a:gd name="connsiteY1" fmla="*/ 374 h 537714"/>
              <a:gd name="connsiteX2" fmla="*/ 4677407 w 4677407"/>
              <a:gd name="connsiteY2" fmla="*/ 537714 h 537714"/>
              <a:gd name="connsiteX0" fmla="*/ 0 w 4677407"/>
              <a:gd name="connsiteY0" fmla="*/ 347614 h 537714"/>
              <a:gd name="connsiteX1" fmla="*/ 2720050 w 4677407"/>
              <a:gd name="connsiteY1" fmla="*/ 374 h 537714"/>
              <a:gd name="connsiteX2" fmla="*/ 4677407 w 4677407"/>
              <a:gd name="connsiteY2" fmla="*/ 537714 h 53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7407" h="537714">
                <a:moveTo>
                  <a:pt x="0" y="347614"/>
                </a:moveTo>
                <a:cubicBezTo>
                  <a:pt x="950088" y="169171"/>
                  <a:pt x="1900177" y="-9272"/>
                  <a:pt x="2720050" y="374"/>
                </a:cubicBezTo>
                <a:cubicBezTo>
                  <a:pt x="3539923" y="10020"/>
                  <a:pt x="4108665" y="245533"/>
                  <a:pt x="4677407" y="537714"/>
                </a:cubicBezTo>
              </a:path>
            </a:pathLst>
          </a:custGeom>
          <a:noFill/>
          <a:ln w="12700">
            <a:solidFill>
              <a:schemeClr val="tx1"/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04BB06-AB52-CBFE-AC6F-5F9AC0686E94}"/>
              </a:ext>
            </a:extLst>
          </p:cNvPr>
          <p:cNvSpPr txBox="1"/>
          <p:nvPr/>
        </p:nvSpPr>
        <p:spPr>
          <a:xfrm>
            <a:off x="5621626" y="783771"/>
            <a:ext cx="576412" cy="415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DE27A47-A36E-F142-47DD-A0C67AE7E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452" y="2485818"/>
            <a:ext cx="569927" cy="284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118C2-08DC-48E2-F9F7-0FE6169870FA}"/>
                  </a:ext>
                </a:extLst>
              </p:cNvPr>
              <p:cNvSpPr txBox="1"/>
              <p:nvPr/>
            </p:nvSpPr>
            <p:spPr>
              <a:xfrm>
                <a:off x="8096659" y="2960460"/>
                <a:ext cx="1203570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1118C2-08DC-48E2-F9F7-0FE616987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659" y="2960460"/>
                <a:ext cx="1203570" cy="352684"/>
              </a:xfrm>
              <a:prstGeom prst="rect">
                <a:avLst/>
              </a:prstGeom>
              <a:blipFill>
                <a:blip r:embed="rId5"/>
                <a:stretch>
                  <a:fillRect l="-2083" t="-7143" r="-6250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0044D1A4-053C-6852-5D3D-019F8C0E7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116" y="2466816"/>
            <a:ext cx="597596" cy="295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0D1D7A-82A9-F338-CAAA-F2F386988A8C}"/>
                  </a:ext>
                </a:extLst>
              </p:cNvPr>
              <p:cNvSpPr txBox="1"/>
              <p:nvPr/>
            </p:nvSpPr>
            <p:spPr>
              <a:xfrm>
                <a:off x="4547284" y="2960460"/>
                <a:ext cx="1199391" cy="35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0D1D7A-82A9-F338-CAAA-F2F386988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284" y="2960460"/>
                <a:ext cx="1199391" cy="352684"/>
              </a:xfrm>
              <a:prstGeom prst="rect">
                <a:avLst/>
              </a:prstGeom>
              <a:blipFill>
                <a:blip r:embed="rId7"/>
                <a:stretch>
                  <a:fillRect l="-3158" t="-7143" r="-631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6DA1849E-07D4-A8FC-0E5A-B144BA5335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8192" y="2465979"/>
            <a:ext cx="594153" cy="2969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DC6089-9C24-A1E3-698F-E9E0476B94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5948" y="2460362"/>
            <a:ext cx="597596" cy="29529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535F68A-1599-B6A3-EAE4-986E2B603F33}"/>
              </a:ext>
            </a:extLst>
          </p:cNvPr>
          <p:cNvGrpSpPr>
            <a:grpSpLocks noChangeAspect="1"/>
          </p:cNvGrpSpPr>
          <p:nvPr/>
        </p:nvGrpSpPr>
        <p:grpSpPr>
          <a:xfrm>
            <a:off x="3829611" y="3329951"/>
            <a:ext cx="285715" cy="310602"/>
            <a:chOff x="3084961" y="5191330"/>
            <a:chExt cx="914400" cy="91440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D4699D7-F840-1506-464D-0A5A6C154D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F88A5030-9C54-AFE9-7759-E72ADFEE9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6B496C-7D45-B3AA-A686-453565928A82}"/>
              </a:ext>
            </a:extLst>
          </p:cNvPr>
          <p:cNvGrpSpPr>
            <a:grpSpLocks noChangeAspect="1"/>
          </p:cNvGrpSpPr>
          <p:nvPr/>
        </p:nvGrpSpPr>
        <p:grpSpPr>
          <a:xfrm>
            <a:off x="5704710" y="3281506"/>
            <a:ext cx="285715" cy="310602"/>
            <a:chOff x="3084961" y="5191330"/>
            <a:chExt cx="914400" cy="914400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4061E0F-7239-C393-A122-ADB8A5F25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8AAF576D-9F25-E5F9-E816-BA579AA51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2BA4D3-73B1-9167-B476-4DC5B16D93BB}"/>
              </a:ext>
            </a:extLst>
          </p:cNvPr>
          <p:cNvGrpSpPr>
            <a:grpSpLocks noChangeAspect="1"/>
          </p:cNvGrpSpPr>
          <p:nvPr/>
        </p:nvGrpSpPr>
        <p:grpSpPr>
          <a:xfrm>
            <a:off x="7385567" y="3207693"/>
            <a:ext cx="285715" cy="310602"/>
            <a:chOff x="3084961" y="5191330"/>
            <a:chExt cx="914400" cy="91440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8D278EB-D1F9-2FFD-6869-12312C2269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31399208-C4A6-C397-54DB-747BAEE85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35B6016-A244-CF71-3165-0C1746B623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4640" y="3545298"/>
            <a:ext cx="479626" cy="1905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B0FF2B4-67FF-41CB-8313-A6DBD89F5A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85608" y="4065054"/>
            <a:ext cx="175248" cy="19051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C4E1B3C-77C4-C9D2-EC6C-05319F07F0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0265" y="3992831"/>
            <a:ext cx="175248" cy="1905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38CCDF6-85BD-E86A-62A5-C2DAA5A816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8721" y="3494379"/>
            <a:ext cx="479626" cy="19051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B7A7EB6-FD1E-CE31-A98A-8A95DCA60D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64526" y="3404838"/>
            <a:ext cx="488849" cy="1905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B5EA7FD-3355-295C-C12F-8C18626F499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43427" y="3915206"/>
            <a:ext cx="175248" cy="19051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6795302-F466-489F-E37D-318C52671A2F}"/>
              </a:ext>
            </a:extLst>
          </p:cNvPr>
          <p:cNvSpPr txBox="1"/>
          <p:nvPr/>
        </p:nvSpPr>
        <p:spPr>
          <a:xfrm>
            <a:off x="1419413" y="4168302"/>
            <a:ext cx="1290328" cy="320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Blackbox Model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67AFA9-4311-7BCE-228E-162EC38790E8}"/>
              </a:ext>
            </a:extLst>
          </p:cNvPr>
          <p:cNvSpPr txBox="1"/>
          <p:nvPr/>
        </p:nvSpPr>
        <p:spPr>
          <a:xfrm>
            <a:off x="1419413" y="4554212"/>
            <a:ext cx="1673407" cy="32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Symbolic Model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DD90003-A1CE-E720-735C-70BE30C1FE19}"/>
              </a:ext>
            </a:extLst>
          </p:cNvPr>
          <p:cNvGrpSpPr/>
          <p:nvPr/>
        </p:nvGrpSpPr>
        <p:grpSpPr>
          <a:xfrm>
            <a:off x="5068669" y="4418122"/>
            <a:ext cx="5532800" cy="975583"/>
            <a:chOff x="4681638" y="5070138"/>
            <a:chExt cx="5461603" cy="797711"/>
          </a:xfrm>
        </p:grpSpPr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3F666AEC-083E-BAC9-92B1-E3EA9A847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483313" y="5092396"/>
              <a:ext cx="528746" cy="510227"/>
            </a:xfrm>
            <a:prstGeom prst="rect">
              <a:avLst/>
            </a:prstGeom>
          </p:spPr>
        </p:pic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C957A06B-A116-9D4E-E891-9727B5B3D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45260" y="5092396"/>
              <a:ext cx="517246" cy="49913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644C4AF7-9C67-B1FD-EBC5-81DEF1E11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46563" y="5605785"/>
              <a:ext cx="156509" cy="192978"/>
            </a:xfrm>
            <a:prstGeom prst="rect">
              <a:avLst/>
            </a:prstGeom>
          </p:spPr>
        </p:pic>
        <p:sp>
          <p:nvSpPr>
            <p:cNvPr id="83" name="Double Brace 82">
              <a:extLst>
                <a:ext uri="{FF2B5EF4-FFF2-40B4-BE49-F238E27FC236}">
                  <a16:creationId xmlns:a16="http://schemas.microsoft.com/office/drawing/2014/main" id="{4A4F58F5-F6B7-7D07-1776-DF5EC9FCE3E2}"/>
                </a:ext>
              </a:extLst>
            </p:cNvPr>
            <p:cNvSpPr/>
            <p:nvPr/>
          </p:nvSpPr>
          <p:spPr>
            <a:xfrm>
              <a:off x="6322997" y="5117557"/>
              <a:ext cx="1371520" cy="677006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F31D231-E06A-9D2D-67A1-43F415D03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25010" y="5662949"/>
              <a:ext cx="164954" cy="204900"/>
            </a:xfrm>
            <a:prstGeom prst="rect">
              <a:avLst/>
            </a:pr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C6112226-F8CC-3286-CCAE-79E77A1BB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842738" y="5123382"/>
              <a:ext cx="529499" cy="514743"/>
            </a:xfrm>
            <a:prstGeom prst="rect">
              <a:avLst/>
            </a:prstGeom>
          </p:spPr>
        </p:pic>
        <p:sp>
          <p:nvSpPr>
            <p:cNvPr id="86" name="Double Brace 85">
              <a:extLst>
                <a:ext uri="{FF2B5EF4-FFF2-40B4-BE49-F238E27FC236}">
                  <a16:creationId xmlns:a16="http://schemas.microsoft.com/office/drawing/2014/main" id="{FA833DB7-938E-FD96-E38B-BADFA6D2FA6E}"/>
                </a:ext>
              </a:extLst>
            </p:cNvPr>
            <p:cNvSpPr/>
            <p:nvPr/>
          </p:nvSpPr>
          <p:spPr>
            <a:xfrm>
              <a:off x="4681638" y="5141969"/>
              <a:ext cx="862283" cy="682999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EE8B2B22-043D-961C-1352-C21D7C91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666570" y="5585055"/>
              <a:ext cx="180745" cy="204106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C814BBD2-D4BA-B45C-30F2-A487B151E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312981" y="5070138"/>
              <a:ext cx="549652" cy="512749"/>
            </a:xfrm>
            <a:prstGeom prst="rect">
              <a:avLst/>
            </a:prstGeom>
          </p:spPr>
        </p:pic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305DC230-E5CF-D3AE-9C18-29B4610A1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902884" y="5070138"/>
              <a:ext cx="537698" cy="501597"/>
            </a:xfrm>
            <a:prstGeom prst="rect">
              <a:avLst/>
            </a:pr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B5AFDD01-C370-EBB9-C079-7800BCF53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480832" y="5070138"/>
              <a:ext cx="537698" cy="501597"/>
            </a:xfrm>
            <a:prstGeom prst="rect">
              <a:avLst/>
            </a:prstGeom>
          </p:spPr>
        </p:pic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68C9DA4F-B26A-5110-108A-D738D02CC85E}"/>
                </a:ext>
              </a:extLst>
            </p:cNvPr>
            <p:cNvSpPr/>
            <p:nvPr/>
          </p:nvSpPr>
          <p:spPr>
            <a:xfrm>
              <a:off x="8147499" y="5089288"/>
              <a:ext cx="1995742" cy="680352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90AA6E6-4FE1-86ED-4EB1-3454FD906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52828" y="5609220"/>
              <a:ext cx="166085" cy="192977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7466D26-0459-D94D-D9FA-9780D83A9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8479192" y="5602019"/>
              <a:ext cx="166085" cy="192977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86EBED2-B7B9-4AA5-8342-1FE692562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065550" y="5572579"/>
              <a:ext cx="180745" cy="20344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CA5BDC-BF96-5D2C-D757-10B146E34542}"/>
              </a:ext>
            </a:extLst>
          </p:cNvPr>
          <p:cNvGrpSpPr/>
          <p:nvPr/>
        </p:nvGrpSpPr>
        <p:grpSpPr>
          <a:xfrm>
            <a:off x="2798255" y="1564416"/>
            <a:ext cx="758348" cy="975468"/>
            <a:chOff x="1140978" y="272753"/>
            <a:chExt cx="791374" cy="93638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91EE32A-6AA3-41CB-42DD-32646CEA2B9B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28DCC327-46FE-994F-47DC-94C5F3AD82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842158E-954E-F9A2-3D1A-A366877AC297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45AF3AC-FC86-3D9D-41CD-06EB4480BB76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18C5DEC9-81D1-30D5-0852-D606D9C853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C58485E-AD57-1F71-20B1-654A0BDD0D9F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2EA34A91-2595-1602-C63A-646505CC4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922217-A2EE-C292-F2FE-C57D33849FB4}"/>
              </a:ext>
            </a:extLst>
          </p:cNvPr>
          <p:cNvGrpSpPr/>
          <p:nvPr/>
        </p:nvGrpSpPr>
        <p:grpSpPr>
          <a:xfrm>
            <a:off x="4794105" y="1564416"/>
            <a:ext cx="758348" cy="975468"/>
            <a:chOff x="1140978" y="272753"/>
            <a:chExt cx="791374" cy="93638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54D42DD-98BB-FD89-91CA-EF380D040901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0C2DBADC-F777-5BE8-898A-0445A9EC04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ABBBCA9-DEED-33A7-7977-C78558030C25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014234E-C257-ED31-D444-4AFD391D9E87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548000A6-FE80-DF27-D649-AE89A6AD19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2A55170-4BAB-B347-5091-25D26423AD57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EC1F22B6-BF30-6AA8-7432-81B92CF5B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770E8D-1F40-D680-7D6B-882E95CF80A6}"/>
              </a:ext>
            </a:extLst>
          </p:cNvPr>
          <p:cNvGrpSpPr/>
          <p:nvPr/>
        </p:nvGrpSpPr>
        <p:grpSpPr>
          <a:xfrm>
            <a:off x="6355942" y="1564416"/>
            <a:ext cx="758348" cy="975468"/>
            <a:chOff x="1140978" y="272753"/>
            <a:chExt cx="791374" cy="93638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968090B-4D58-3DE5-9D21-2DABAA310612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A2BFBFEC-A497-613B-CF1E-76A19CAC2E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A7C04E4-F370-3525-E2D3-CE5E36587AFA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9B39BD6-53F6-9F67-A72D-59111E798EB0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DBEDD706-76F9-B624-1DFE-87529F0DD7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3DF7A121-211F-5DBC-5922-92308919430B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0A0F6129-E557-EA50-E302-D4D7CA79A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098D6E6-6DF4-43B8-57EC-CF406875DC5D}"/>
              </a:ext>
            </a:extLst>
          </p:cNvPr>
          <p:cNvGrpSpPr/>
          <p:nvPr/>
        </p:nvGrpSpPr>
        <p:grpSpPr>
          <a:xfrm>
            <a:off x="8220241" y="1564416"/>
            <a:ext cx="758348" cy="975468"/>
            <a:chOff x="1140978" y="272753"/>
            <a:chExt cx="791374" cy="93638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14DE96C-2AE0-0DF1-93C6-8D397C8B0EFB}"/>
                </a:ext>
              </a:extLst>
            </p:cNvPr>
            <p:cNvGrpSpPr/>
            <p:nvPr/>
          </p:nvGrpSpPr>
          <p:grpSpPr>
            <a:xfrm>
              <a:off x="1140978" y="386179"/>
              <a:ext cx="359134" cy="798899"/>
              <a:chOff x="1140978" y="386179"/>
              <a:chExt cx="359134" cy="798899"/>
            </a:xfrm>
          </p:grpSpPr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0BFCF662-070C-5ED5-A952-B8EF35D0C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rcRect l="5815" r="49231"/>
              <a:stretch/>
            </p:blipFill>
            <p:spPr>
              <a:xfrm>
                <a:off x="1140978" y="386179"/>
                <a:ext cx="359134" cy="798899"/>
              </a:xfrm>
              <a:prstGeom prst="rect">
                <a:avLst/>
              </a:prstGeom>
            </p:spPr>
          </p:pic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08093D5-7B8B-21DF-9FF0-572614787C06}"/>
                  </a:ext>
                </a:extLst>
              </p:cNvPr>
              <p:cNvCxnSpPr/>
              <p:nvPr/>
            </p:nvCxnSpPr>
            <p:spPr>
              <a:xfrm>
                <a:off x="1500112" y="475549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9081AB7-8AB2-8FBC-3A90-1886E9A41D8C}"/>
                </a:ext>
              </a:extLst>
            </p:cNvPr>
            <p:cNvGrpSpPr/>
            <p:nvPr/>
          </p:nvGrpSpPr>
          <p:grpSpPr>
            <a:xfrm>
              <a:off x="1568548" y="410240"/>
              <a:ext cx="363804" cy="798899"/>
              <a:chOff x="1769154" y="410240"/>
              <a:chExt cx="363804" cy="798899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A632F2BF-DD55-BCD2-F3E4-2379ABEC5D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49892" t="3100" r="5154" b="-3100"/>
              <a:stretch/>
            </p:blipFill>
            <p:spPr>
              <a:xfrm>
                <a:off x="1773825" y="410240"/>
                <a:ext cx="359133" cy="798899"/>
              </a:xfrm>
              <a:prstGeom prst="rect">
                <a:avLst/>
              </a:prstGeom>
            </p:spPr>
          </p:pic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7C136EA-FAB0-92B3-70FE-0A563E6A3FE0}"/>
                  </a:ext>
                </a:extLst>
              </p:cNvPr>
              <p:cNvCxnSpPr/>
              <p:nvPr/>
            </p:nvCxnSpPr>
            <p:spPr>
              <a:xfrm>
                <a:off x="1769154" y="485220"/>
                <a:ext cx="0" cy="6400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176E8737-7B7E-D031-24B6-EF212D4B1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 rot="10800000">
              <a:off x="1444120" y="272753"/>
              <a:ext cx="180420" cy="18042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A58DF7-8D90-2521-5285-FAA8CF458A27}"/>
              </a:ext>
            </a:extLst>
          </p:cNvPr>
          <p:cNvGrpSpPr/>
          <p:nvPr/>
        </p:nvGrpSpPr>
        <p:grpSpPr>
          <a:xfrm>
            <a:off x="865966" y="4990737"/>
            <a:ext cx="258521" cy="262880"/>
            <a:chOff x="2257809" y="5580463"/>
            <a:chExt cx="298158" cy="29815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B6FB381-E4A8-A196-B00D-B71BC20B08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7809" y="5580463"/>
              <a:ext cx="298158" cy="2981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Graphic 98">
              <a:extLst>
                <a:ext uri="{FF2B5EF4-FFF2-40B4-BE49-F238E27FC236}">
                  <a16:creationId xmlns:a16="http://schemas.microsoft.com/office/drawing/2014/main" id="{B58CA6EC-6713-59C0-FAD5-D895B437E824}"/>
                </a:ext>
              </a:extLst>
            </p:cNvPr>
            <p:cNvSpPr/>
            <p:nvPr/>
          </p:nvSpPr>
          <p:spPr>
            <a:xfrm>
              <a:off x="2277345" y="5622684"/>
              <a:ext cx="220524" cy="198471"/>
            </a:xfrm>
            <a:custGeom>
              <a:avLst/>
              <a:gdLst>
                <a:gd name="connsiteX0" fmla="*/ 160983 w 220524"/>
                <a:gd name="connsiteY0" fmla="*/ 125699 h 198471"/>
                <a:gd name="connsiteX1" fmla="*/ 178624 w 220524"/>
                <a:gd name="connsiteY1" fmla="*/ 143341 h 198471"/>
                <a:gd name="connsiteX2" fmla="*/ 136725 w 220524"/>
                <a:gd name="connsiteY2" fmla="*/ 143341 h 198471"/>
                <a:gd name="connsiteX3" fmla="*/ 92620 w 220524"/>
                <a:gd name="connsiteY3" fmla="*/ 99236 h 198471"/>
                <a:gd name="connsiteX4" fmla="*/ 136725 w 220524"/>
                <a:gd name="connsiteY4" fmla="*/ 55131 h 198471"/>
                <a:gd name="connsiteX5" fmla="*/ 178624 w 220524"/>
                <a:gd name="connsiteY5" fmla="*/ 55131 h 198471"/>
                <a:gd name="connsiteX6" fmla="*/ 160983 w 220524"/>
                <a:gd name="connsiteY6" fmla="*/ 72773 h 198471"/>
                <a:gd name="connsiteX7" fmla="*/ 176419 w 220524"/>
                <a:gd name="connsiteY7" fmla="*/ 88210 h 198471"/>
                <a:gd name="connsiteX8" fmla="*/ 220524 w 220524"/>
                <a:gd name="connsiteY8" fmla="*/ 44105 h 198471"/>
                <a:gd name="connsiteX9" fmla="*/ 176419 w 220524"/>
                <a:gd name="connsiteY9" fmla="*/ 0 h 198471"/>
                <a:gd name="connsiteX10" fmla="*/ 160983 w 220524"/>
                <a:gd name="connsiteY10" fmla="*/ 15437 h 198471"/>
                <a:gd name="connsiteX11" fmla="*/ 178624 w 220524"/>
                <a:gd name="connsiteY11" fmla="*/ 33079 h 198471"/>
                <a:gd name="connsiteX12" fmla="*/ 127904 w 220524"/>
                <a:gd name="connsiteY12" fmla="*/ 33079 h 198471"/>
                <a:gd name="connsiteX13" fmla="*/ 72773 w 220524"/>
                <a:gd name="connsiteY13" fmla="*/ 88210 h 198471"/>
                <a:gd name="connsiteX14" fmla="*/ 0 w 220524"/>
                <a:gd name="connsiteY14" fmla="*/ 88210 h 198471"/>
                <a:gd name="connsiteX15" fmla="*/ 0 w 220524"/>
                <a:gd name="connsiteY15" fmla="*/ 110262 h 198471"/>
                <a:gd name="connsiteX16" fmla="*/ 72773 w 220524"/>
                <a:gd name="connsiteY16" fmla="*/ 110262 h 198471"/>
                <a:gd name="connsiteX17" fmla="*/ 127904 w 220524"/>
                <a:gd name="connsiteY17" fmla="*/ 165393 h 198471"/>
                <a:gd name="connsiteX18" fmla="*/ 178624 w 220524"/>
                <a:gd name="connsiteY18" fmla="*/ 165393 h 198471"/>
                <a:gd name="connsiteX19" fmla="*/ 160983 w 220524"/>
                <a:gd name="connsiteY19" fmla="*/ 183035 h 198471"/>
                <a:gd name="connsiteX20" fmla="*/ 176419 w 220524"/>
                <a:gd name="connsiteY20" fmla="*/ 198472 h 198471"/>
                <a:gd name="connsiteX21" fmla="*/ 220524 w 220524"/>
                <a:gd name="connsiteY21" fmla="*/ 154367 h 198471"/>
                <a:gd name="connsiteX22" fmla="*/ 176419 w 220524"/>
                <a:gd name="connsiteY22" fmla="*/ 110262 h 19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24" h="198471">
                  <a:moveTo>
                    <a:pt x="160983" y="125699"/>
                  </a:moveTo>
                  <a:lnTo>
                    <a:pt x="178624" y="143341"/>
                  </a:lnTo>
                  <a:lnTo>
                    <a:pt x="136725" y="143341"/>
                  </a:lnTo>
                  <a:lnTo>
                    <a:pt x="92620" y="99236"/>
                  </a:lnTo>
                  <a:lnTo>
                    <a:pt x="136725" y="55131"/>
                  </a:lnTo>
                  <a:lnTo>
                    <a:pt x="178624" y="55131"/>
                  </a:lnTo>
                  <a:lnTo>
                    <a:pt x="160983" y="72773"/>
                  </a:lnTo>
                  <a:lnTo>
                    <a:pt x="176419" y="88210"/>
                  </a:lnTo>
                  <a:lnTo>
                    <a:pt x="220524" y="44105"/>
                  </a:lnTo>
                  <a:lnTo>
                    <a:pt x="176419" y="0"/>
                  </a:lnTo>
                  <a:lnTo>
                    <a:pt x="160983" y="15437"/>
                  </a:lnTo>
                  <a:lnTo>
                    <a:pt x="178624" y="33079"/>
                  </a:lnTo>
                  <a:lnTo>
                    <a:pt x="127904" y="33079"/>
                  </a:lnTo>
                  <a:lnTo>
                    <a:pt x="72773" y="88210"/>
                  </a:lnTo>
                  <a:lnTo>
                    <a:pt x="0" y="88210"/>
                  </a:lnTo>
                  <a:lnTo>
                    <a:pt x="0" y="110262"/>
                  </a:lnTo>
                  <a:lnTo>
                    <a:pt x="72773" y="110262"/>
                  </a:lnTo>
                  <a:lnTo>
                    <a:pt x="127904" y="165393"/>
                  </a:lnTo>
                  <a:lnTo>
                    <a:pt x="178624" y="165393"/>
                  </a:lnTo>
                  <a:lnTo>
                    <a:pt x="160983" y="183035"/>
                  </a:lnTo>
                  <a:lnTo>
                    <a:pt x="176419" y="198472"/>
                  </a:lnTo>
                  <a:lnTo>
                    <a:pt x="220524" y="154367"/>
                  </a:lnTo>
                  <a:lnTo>
                    <a:pt x="176419" y="110262"/>
                  </a:lnTo>
                  <a:close/>
                </a:path>
              </a:pathLst>
            </a:custGeom>
            <a:solidFill>
              <a:schemeClr val="accent2"/>
            </a:solidFill>
            <a:ln w="109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394A0CC-E371-5CF6-9FA5-9B3F88FBE2F9}"/>
              </a:ext>
            </a:extLst>
          </p:cNvPr>
          <p:cNvSpPr txBox="1"/>
          <p:nvPr/>
        </p:nvSpPr>
        <p:spPr>
          <a:xfrm>
            <a:off x="1419413" y="4959419"/>
            <a:ext cx="1673407" cy="32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Selector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8FD410C-1598-0526-8029-1A805FC2CCD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064169" y="882574"/>
            <a:ext cx="133870" cy="251371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0A3B8C88-57BF-E399-ED4E-D563F1D5611D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Route, Interpret, Repeat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5EEAD537-1908-E91B-BBA0-C50941915A6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720942" y="787099"/>
            <a:ext cx="1799771" cy="3634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FA1F8-39C9-A07A-3652-F21D1E3A0384}"/>
              </a:ext>
            </a:extLst>
          </p:cNvPr>
          <p:cNvSpPr txBox="1"/>
          <p:nvPr/>
        </p:nvSpPr>
        <p:spPr>
          <a:xfrm>
            <a:off x="3290108" y="5557598"/>
            <a:ext cx="794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With each iteration, more samples are covered by </a:t>
            </a:r>
            <a:r>
              <a:rPr lang="en-US" b="1" i="1" dirty="0" err="1"/>
              <a:t>MoIE</a:t>
            </a:r>
            <a:r>
              <a:rPr lang="en-US" b="1" i="1" dirty="0"/>
              <a:t>, and less by the residuals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07C7DA4-73BD-1640-059B-5D4194606169}"/>
              </a:ext>
            </a:extLst>
          </p:cNvPr>
          <p:cNvSpPr txBox="1"/>
          <p:nvPr/>
        </p:nvSpPr>
        <p:spPr>
          <a:xfrm>
            <a:off x="194495" y="903546"/>
            <a:ext cx="275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interpretable model </a:t>
            </a:r>
            <a:r>
              <a:rPr lang="en-US" i="1" dirty="0"/>
              <a:t>g </a:t>
            </a:r>
            <a:r>
              <a:rPr lang="en-US" dirty="0"/>
              <a:t>is termed as expert.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7A18E4D-B7F0-DB4A-58C0-7F0E321419C3}"/>
              </a:ext>
            </a:extLst>
          </p:cNvPr>
          <p:cNvSpPr txBox="1"/>
          <p:nvPr/>
        </p:nvSpPr>
        <p:spPr>
          <a:xfrm>
            <a:off x="194495" y="1720097"/>
            <a:ext cx="2533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Together this model is called </a:t>
            </a:r>
            <a:r>
              <a:rPr lang="en-US" b="1" dirty="0"/>
              <a:t>Mixture of Interpretable Experts (</a:t>
            </a:r>
            <a:r>
              <a:rPr lang="en-US" b="1" dirty="0" err="1"/>
              <a:t>MoIE</a:t>
            </a:r>
            <a:r>
              <a:rPr lang="en-US" b="1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5057952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7D64E89-8218-9DD2-4D43-A5849067D939}"/>
              </a:ext>
            </a:extLst>
          </p:cNvPr>
          <p:cNvGrpSpPr/>
          <p:nvPr/>
        </p:nvGrpSpPr>
        <p:grpSpPr>
          <a:xfrm>
            <a:off x="9047424" y="4220024"/>
            <a:ext cx="2430586" cy="1504193"/>
            <a:chOff x="4391526" y="4283241"/>
            <a:chExt cx="2695073" cy="1804737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3A09A05-3E22-8AA2-4B50-1E8ABBAA5B8A}"/>
                </a:ext>
              </a:extLst>
            </p:cNvPr>
            <p:cNvSpPr/>
            <p:nvPr/>
          </p:nvSpPr>
          <p:spPr>
            <a:xfrm>
              <a:off x="4391526" y="4283241"/>
              <a:ext cx="2695073" cy="180473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B8F0CC-B23B-DF2F-DBDA-D4DA827D8BC8}"/>
                </a:ext>
              </a:extLst>
            </p:cNvPr>
            <p:cNvSpPr/>
            <p:nvPr/>
          </p:nvSpPr>
          <p:spPr>
            <a:xfrm>
              <a:off x="4620125" y="5462336"/>
              <a:ext cx="2286000" cy="21656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MLP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8E2751-AEE1-72F6-A835-1BB1546A8215}"/>
                </a:ext>
              </a:extLst>
            </p:cNvPr>
            <p:cNvSpPr/>
            <p:nvPr/>
          </p:nvSpPr>
          <p:spPr>
            <a:xfrm>
              <a:off x="4620125" y="5191626"/>
              <a:ext cx="2286000" cy="2165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RELU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D832DD-B506-F330-A5DE-FE21EA122E83}"/>
                </a:ext>
              </a:extLst>
            </p:cNvPr>
            <p:cNvSpPr/>
            <p:nvPr/>
          </p:nvSpPr>
          <p:spPr>
            <a:xfrm>
              <a:off x="4620125" y="4920916"/>
              <a:ext cx="2286000" cy="2165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Batch Norm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8CE3DF-B976-043E-04E0-A64D022E58A0}"/>
                </a:ext>
              </a:extLst>
            </p:cNvPr>
            <p:cNvSpPr/>
            <p:nvPr/>
          </p:nvSpPr>
          <p:spPr>
            <a:xfrm>
              <a:off x="4620125" y="4650206"/>
              <a:ext cx="2286000" cy="21656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MLP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EDE7A0-0791-3422-043B-3211DA89D91F}"/>
                </a:ext>
              </a:extLst>
            </p:cNvPr>
            <p:cNvSpPr/>
            <p:nvPr/>
          </p:nvSpPr>
          <p:spPr>
            <a:xfrm>
              <a:off x="4620125" y="4379496"/>
              <a:ext cx="2286000" cy="21656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Sigmoid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24FA5C-1F2A-4A0D-93DF-4878F52CA738}"/>
                </a:ext>
              </a:extLst>
            </p:cNvPr>
            <p:cNvSpPr txBox="1"/>
            <p:nvPr/>
          </p:nvSpPr>
          <p:spPr>
            <a:xfrm>
              <a:off x="4403842" y="5714164"/>
              <a:ext cx="1359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Selector Block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28C49E-9EBD-E31E-83EC-A4AEF1016146}"/>
              </a:ext>
            </a:extLst>
          </p:cNvPr>
          <p:cNvGrpSpPr/>
          <p:nvPr/>
        </p:nvGrpSpPr>
        <p:grpSpPr>
          <a:xfrm>
            <a:off x="497023" y="1785624"/>
            <a:ext cx="7038473" cy="1804736"/>
            <a:chOff x="348916" y="2442411"/>
            <a:chExt cx="7038473" cy="1804736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7B0E9F1-68BF-BF27-B4B8-654654687773}"/>
                </a:ext>
              </a:extLst>
            </p:cNvPr>
            <p:cNvSpPr/>
            <p:nvPr/>
          </p:nvSpPr>
          <p:spPr>
            <a:xfrm>
              <a:off x="348916" y="2442411"/>
              <a:ext cx="7038473" cy="18047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83C760-D55F-B8E1-3312-90F1496A72FB}"/>
                </a:ext>
              </a:extLst>
            </p:cNvPr>
            <p:cNvSpPr txBox="1"/>
            <p:nvPr/>
          </p:nvSpPr>
          <p:spPr>
            <a:xfrm>
              <a:off x="3689452" y="2824413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21958E-264C-5A28-3F88-58060A260107}"/>
                </a:ext>
              </a:extLst>
            </p:cNvPr>
            <p:cNvGrpSpPr/>
            <p:nvPr/>
          </p:nvGrpSpPr>
          <p:grpSpPr>
            <a:xfrm>
              <a:off x="435143" y="2484521"/>
              <a:ext cx="2695073" cy="1049116"/>
              <a:chOff x="84220" y="2885209"/>
              <a:chExt cx="2695073" cy="1049116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3A1F6E6-21FD-4507-7845-5EA6854D74B1}"/>
                  </a:ext>
                </a:extLst>
              </p:cNvPr>
              <p:cNvSpPr/>
              <p:nvPr/>
            </p:nvSpPr>
            <p:spPr>
              <a:xfrm>
                <a:off x="84220" y="2885209"/>
                <a:ext cx="2695073" cy="104911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EA6F499-5A10-9B88-0448-1AF2445DCED3}"/>
                  </a:ext>
                </a:extLst>
              </p:cNvPr>
              <p:cNvSpPr/>
              <p:nvPr/>
            </p:nvSpPr>
            <p:spPr>
              <a:xfrm>
                <a:off x="288756" y="3525251"/>
                <a:ext cx="2286000" cy="21656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Entropy-based Layer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7812E2-4049-A6FD-FEAB-F34FD3589AB3}"/>
                  </a:ext>
                </a:extLst>
              </p:cNvPr>
              <p:cNvSpPr/>
              <p:nvPr/>
            </p:nvSpPr>
            <p:spPr>
              <a:xfrm>
                <a:off x="288756" y="3254541"/>
                <a:ext cx="2286000" cy="21656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Leaky-RELU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A8F5D21-1E65-1260-242E-F0311809FCA1}"/>
                  </a:ext>
                </a:extLst>
              </p:cNvPr>
              <p:cNvSpPr/>
              <p:nvPr/>
            </p:nvSpPr>
            <p:spPr>
              <a:xfrm>
                <a:off x="288756" y="2971798"/>
                <a:ext cx="2286000" cy="21656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Other layers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AFB4AAE-370A-C6C8-1F7A-66F8E647C28D}"/>
                </a:ext>
              </a:extLst>
            </p:cNvPr>
            <p:cNvGrpSpPr/>
            <p:nvPr/>
          </p:nvGrpSpPr>
          <p:grpSpPr>
            <a:xfrm>
              <a:off x="4592052" y="2484521"/>
              <a:ext cx="2695073" cy="1049116"/>
              <a:chOff x="84220" y="2885209"/>
              <a:chExt cx="2695073" cy="1049116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31004277-CBE9-A95D-75CC-D05363E0FB1B}"/>
                  </a:ext>
                </a:extLst>
              </p:cNvPr>
              <p:cNvSpPr/>
              <p:nvPr/>
            </p:nvSpPr>
            <p:spPr>
              <a:xfrm>
                <a:off x="84220" y="2885209"/>
                <a:ext cx="2695073" cy="104911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41E16B0-3964-96FE-6FFA-40FADF1B070B}"/>
                  </a:ext>
                </a:extLst>
              </p:cNvPr>
              <p:cNvSpPr/>
              <p:nvPr/>
            </p:nvSpPr>
            <p:spPr>
              <a:xfrm>
                <a:off x="288756" y="3525251"/>
                <a:ext cx="2286000" cy="21656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Entropy-based Layer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1AB87A3-5FB0-FFCA-F1D6-D324AE01E06B}"/>
                  </a:ext>
                </a:extLst>
              </p:cNvPr>
              <p:cNvSpPr/>
              <p:nvPr/>
            </p:nvSpPr>
            <p:spPr>
              <a:xfrm>
                <a:off x="288756" y="3254541"/>
                <a:ext cx="2286000" cy="21656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Leaky-RELU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28DC615-290F-701D-A7B3-7790349F3C10}"/>
                  </a:ext>
                </a:extLst>
              </p:cNvPr>
              <p:cNvSpPr/>
              <p:nvPr/>
            </p:nvSpPr>
            <p:spPr>
              <a:xfrm>
                <a:off x="288756" y="2971798"/>
                <a:ext cx="2286000" cy="21656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Other layers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89B4A-F5F9-2BBD-E2EF-BB61343330CE}"/>
                </a:ext>
              </a:extLst>
            </p:cNvPr>
            <p:cNvSpPr txBox="1"/>
            <p:nvPr/>
          </p:nvSpPr>
          <p:spPr>
            <a:xfrm>
              <a:off x="435143" y="3614323"/>
              <a:ext cx="1328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Interpretable </a:t>
              </a:r>
            </a:p>
            <a:p>
              <a:r>
                <a:rPr lang="en-US" sz="1600" dirty="0"/>
                <a:t>expert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E5C5154-BEC0-767D-1D5A-412CAD3DE1F9}"/>
              </a:ext>
            </a:extLst>
          </p:cNvPr>
          <p:cNvSpPr/>
          <p:nvPr/>
        </p:nvSpPr>
        <p:spPr>
          <a:xfrm>
            <a:off x="3168504" y="6239823"/>
            <a:ext cx="1808747" cy="529390"/>
          </a:xfrm>
          <a:prstGeom prst="rect">
            <a:avLst/>
          </a:prstGeom>
          <a:solidFill>
            <a:srgbClr val="84AB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Concepts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36B30CB7-B51E-AB42-FC6C-49C9EFD06093}"/>
              </a:ext>
            </a:extLst>
          </p:cNvPr>
          <p:cNvCxnSpPr>
            <a:cxnSpLocks/>
            <a:stCxn id="28" idx="0"/>
            <a:endCxn id="12" idx="2"/>
          </p:cNvCxnSpPr>
          <p:nvPr/>
        </p:nvCxnSpPr>
        <p:spPr>
          <a:xfrm rot="16200000" flipV="1">
            <a:off x="1320347" y="3487291"/>
            <a:ext cx="3362973" cy="2142091"/>
          </a:xfrm>
          <a:prstGeom prst="bent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30107101-DEF9-6F88-ACD7-8AD8DC7C0958}"/>
              </a:ext>
            </a:extLst>
          </p:cNvPr>
          <p:cNvCxnSpPr>
            <a:cxnSpLocks/>
            <a:stCxn id="28" idx="0"/>
            <a:endCxn id="9" idx="2"/>
          </p:cNvCxnSpPr>
          <p:nvPr/>
        </p:nvCxnSpPr>
        <p:spPr>
          <a:xfrm rot="5400000" flipH="1" flipV="1">
            <a:off x="6909994" y="2887101"/>
            <a:ext cx="515606" cy="6189839"/>
          </a:xfrm>
          <a:prstGeom prst="bent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5B552C26-6703-7D2C-FC9C-D58C959B4D04}"/>
              </a:ext>
            </a:extLst>
          </p:cNvPr>
          <p:cNvCxnSpPr>
            <a:cxnSpLocks/>
            <a:stCxn id="18" idx="0"/>
            <a:endCxn id="74" idx="2"/>
          </p:cNvCxnSpPr>
          <p:nvPr/>
        </p:nvCxnSpPr>
        <p:spPr>
          <a:xfrm rot="16200000" flipV="1">
            <a:off x="825740" y="809276"/>
            <a:ext cx="1266909" cy="943185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61CD7F6B-D4F9-6391-5F6B-28C712765126}"/>
              </a:ext>
            </a:extLst>
          </p:cNvPr>
          <p:cNvCxnSpPr>
            <a:cxnSpLocks/>
            <a:stCxn id="18" idx="0"/>
            <a:endCxn id="75" idx="2"/>
          </p:cNvCxnSpPr>
          <p:nvPr/>
        </p:nvCxnSpPr>
        <p:spPr>
          <a:xfrm rot="5400000" flipH="1" flipV="1">
            <a:off x="1838858" y="739343"/>
            <a:ext cx="1266909" cy="1083053"/>
          </a:xfrm>
          <a:prstGeom prst="bent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07597BD0-711A-9C5C-BEEA-FC7790665671}"/>
              </a:ext>
            </a:extLst>
          </p:cNvPr>
          <p:cNvSpPr/>
          <p:nvPr/>
        </p:nvSpPr>
        <p:spPr>
          <a:xfrm>
            <a:off x="184283" y="21772"/>
            <a:ext cx="1606635" cy="625642"/>
          </a:xfrm>
          <a:prstGeom prst="rect">
            <a:avLst/>
          </a:prstGeom>
          <a:solidFill>
            <a:srgbClr val="84AB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 1</a:t>
            </a:r>
            <a:r>
              <a:rPr lang="en-US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22E3FC0-DB7B-6EA9-C64F-00DEA3A51E70}"/>
              </a:ext>
            </a:extLst>
          </p:cNvPr>
          <p:cNvSpPr/>
          <p:nvPr/>
        </p:nvSpPr>
        <p:spPr>
          <a:xfrm>
            <a:off x="2210521" y="21772"/>
            <a:ext cx="1606635" cy="625642"/>
          </a:xfrm>
          <a:prstGeom prst="rect">
            <a:avLst/>
          </a:prstGeom>
          <a:solidFill>
            <a:srgbClr val="84AB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FOL 1</a:t>
            </a:r>
            <a:r>
              <a:rPr lang="en-US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</a:t>
            </a:r>
            <a:endParaRPr lang="en-US" dirty="0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244FE80-2957-A991-8FE6-38BB1519DA0F}"/>
              </a:ext>
            </a:extLst>
          </p:cNvPr>
          <p:cNvCxnSpPr>
            <a:cxnSpLocks/>
            <a:stCxn id="24" idx="0"/>
            <a:endCxn id="85" idx="2"/>
          </p:cNvCxnSpPr>
          <p:nvPr/>
        </p:nvCxnSpPr>
        <p:spPr>
          <a:xfrm rot="5400000" flipH="1" flipV="1">
            <a:off x="5942021" y="771489"/>
            <a:ext cx="1288508" cy="997161"/>
          </a:xfrm>
          <a:prstGeom prst="bent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B47785B4-61A8-FCAE-1161-EC0092403F1D}"/>
              </a:ext>
            </a:extLst>
          </p:cNvPr>
          <p:cNvSpPr/>
          <p:nvPr/>
        </p:nvSpPr>
        <p:spPr>
          <a:xfrm>
            <a:off x="4380003" y="5253"/>
            <a:ext cx="1606635" cy="625642"/>
          </a:xfrm>
          <a:prstGeom prst="rect">
            <a:avLst/>
          </a:prstGeom>
          <a:solidFill>
            <a:srgbClr val="84AB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en-US" baseline="30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US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651E554-EC0D-7BD6-680F-C84E9198793C}"/>
              </a:ext>
            </a:extLst>
          </p:cNvPr>
          <p:cNvSpPr/>
          <p:nvPr/>
        </p:nvSpPr>
        <p:spPr>
          <a:xfrm>
            <a:off x="6281538" y="173"/>
            <a:ext cx="1606635" cy="625642"/>
          </a:xfrm>
          <a:prstGeom prst="rect">
            <a:avLst/>
          </a:prstGeom>
          <a:solidFill>
            <a:srgbClr val="84AB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FOL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en-US" baseline="30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US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</a:t>
            </a:r>
            <a:endParaRPr lang="en-US" dirty="0"/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B4E09E62-5E26-A341-007B-1FF227D0972C}"/>
              </a:ext>
            </a:extLst>
          </p:cNvPr>
          <p:cNvCxnSpPr>
            <a:cxnSpLocks/>
            <a:stCxn id="24" idx="0"/>
          </p:cNvCxnSpPr>
          <p:nvPr/>
        </p:nvCxnSpPr>
        <p:spPr>
          <a:xfrm rot="16200000" flipV="1">
            <a:off x="5033906" y="860534"/>
            <a:ext cx="1293981" cy="813598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2876EA44-3F2F-ABF7-8056-1F564B9675AE}"/>
              </a:ext>
            </a:extLst>
          </p:cNvPr>
          <p:cNvCxnSpPr>
            <a:cxnSpLocks/>
            <a:stCxn id="28" idx="0"/>
            <a:endCxn id="21" idx="2"/>
          </p:cNvCxnSpPr>
          <p:nvPr/>
        </p:nvCxnSpPr>
        <p:spPr>
          <a:xfrm rot="5400000" flipH="1" flipV="1">
            <a:off x="3398801" y="3550928"/>
            <a:ext cx="3362973" cy="2014818"/>
          </a:xfrm>
          <a:prstGeom prst="bent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Elbow Connector 120">
            <a:extLst>
              <a:ext uri="{FF2B5EF4-FFF2-40B4-BE49-F238E27FC236}">
                <a16:creationId xmlns:a16="http://schemas.microsoft.com/office/drawing/2014/main" id="{33032020-FA8F-61D4-0C2A-E7BD6351D9C3}"/>
              </a:ext>
            </a:extLst>
          </p:cNvPr>
          <p:cNvCxnSpPr>
            <a:cxnSpLocks/>
            <a:stCxn id="9" idx="0"/>
            <a:endCxn id="138" idx="6"/>
          </p:cNvCxnSpPr>
          <p:nvPr/>
        </p:nvCxnSpPr>
        <p:spPr>
          <a:xfrm rot="16200000" flipV="1">
            <a:off x="8185035" y="2142341"/>
            <a:ext cx="166448" cy="3988917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C5A991F1-36BB-0958-EDD2-ED3D341E0AFC}"/>
              </a:ext>
            </a:extLst>
          </p:cNvPr>
          <p:cNvCxnSpPr>
            <a:cxnSpLocks/>
            <a:stCxn id="9" idx="0"/>
            <a:endCxn id="129" idx="6"/>
          </p:cNvCxnSpPr>
          <p:nvPr/>
        </p:nvCxnSpPr>
        <p:spPr>
          <a:xfrm rot="16200000" flipV="1">
            <a:off x="5979087" y="-63607"/>
            <a:ext cx="413018" cy="8154243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C884100-0BEF-4CB2-DB15-B5D3AF41D79A}"/>
              </a:ext>
            </a:extLst>
          </p:cNvPr>
          <p:cNvGrpSpPr/>
          <p:nvPr/>
        </p:nvGrpSpPr>
        <p:grpSpPr>
          <a:xfrm>
            <a:off x="1752874" y="3640557"/>
            <a:ext cx="355600" cy="332897"/>
            <a:chOff x="10020300" y="1914323"/>
            <a:chExt cx="914400" cy="914400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29D50445-092F-EF3A-0C77-F4167027F607}"/>
                </a:ext>
              </a:extLst>
            </p:cNvPr>
            <p:cNvSpPr/>
            <p:nvPr/>
          </p:nvSpPr>
          <p:spPr>
            <a:xfrm>
              <a:off x="10020300" y="191432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35BE551-A9AA-E8A1-46B1-226FB18F829E}"/>
                </a:ext>
              </a:extLst>
            </p:cNvPr>
            <p:cNvCxnSpPr>
              <a:stCxn id="129" idx="3"/>
              <a:endCxn id="129" idx="7"/>
            </p:cNvCxnSpPr>
            <p:nvPr/>
          </p:nvCxnSpPr>
          <p:spPr>
            <a:xfrm flipV="1">
              <a:off x="10154211" y="2048234"/>
              <a:ext cx="646578" cy="6465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3D7BD5F-5AB7-DB2F-B3BD-88FD09A238FC}"/>
                </a:ext>
              </a:extLst>
            </p:cNvPr>
            <p:cNvCxnSpPr>
              <a:cxnSpLocks/>
              <a:stCxn id="129" idx="5"/>
              <a:endCxn id="129" idx="1"/>
            </p:cNvCxnSpPr>
            <p:nvPr/>
          </p:nvCxnSpPr>
          <p:spPr>
            <a:xfrm flipH="1" flipV="1">
              <a:off x="10154211" y="2048234"/>
              <a:ext cx="646578" cy="6465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185C3AE-4F7D-0819-5A2E-00B89C75C4EC}"/>
              </a:ext>
            </a:extLst>
          </p:cNvPr>
          <p:cNvGrpSpPr/>
          <p:nvPr/>
        </p:nvGrpSpPr>
        <p:grpSpPr>
          <a:xfrm>
            <a:off x="5918200" y="3887127"/>
            <a:ext cx="355600" cy="332897"/>
            <a:chOff x="10020300" y="1914323"/>
            <a:chExt cx="914400" cy="914400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32CD740-7F6B-1695-B8EE-1FF8C613170D}"/>
                </a:ext>
              </a:extLst>
            </p:cNvPr>
            <p:cNvSpPr/>
            <p:nvPr/>
          </p:nvSpPr>
          <p:spPr>
            <a:xfrm>
              <a:off x="10020300" y="191432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D966754-C72D-005F-2396-6F9A31366834}"/>
                </a:ext>
              </a:extLst>
            </p:cNvPr>
            <p:cNvCxnSpPr>
              <a:stCxn id="138" idx="3"/>
              <a:endCxn id="138" idx="7"/>
            </p:cNvCxnSpPr>
            <p:nvPr/>
          </p:nvCxnSpPr>
          <p:spPr>
            <a:xfrm flipV="1">
              <a:off x="10154211" y="2048234"/>
              <a:ext cx="646578" cy="6465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B43B42D-A903-5CF8-A089-0AFA24B22945}"/>
                </a:ext>
              </a:extLst>
            </p:cNvPr>
            <p:cNvCxnSpPr>
              <a:cxnSpLocks/>
              <a:stCxn id="138" idx="5"/>
              <a:endCxn id="138" idx="1"/>
            </p:cNvCxnSpPr>
            <p:nvPr/>
          </p:nvCxnSpPr>
          <p:spPr>
            <a:xfrm flipH="1" flipV="1">
              <a:off x="10154211" y="2048234"/>
              <a:ext cx="646578" cy="6465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1" name="Picture 150">
            <a:extLst>
              <a:ext uri="{FF2B5EF4-FFF2-40B4-BE49-F238E27FC236}">
                <a16:creationId xmlns:a16="http://schemas.microsoft.com/office/drawing/2014/main" id="{3C55E0E1-9A7B-F647-88A3-9B50FEDB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09" y="3269100"/>
            <a:ext cx="219362" cy="272541"/>
          </a:xfrm>
          <a:prstGeom prst="rect">
            <a:avLst/>
          </a:prstGeom>
        </p:spPr>
      </p:pic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0752407-0309-7C80-F289-8439C4D78D00}"/>
              </a:ext>
            </a:extLst>
          </p:cNvPr>
          <p:cNvGrpSpPr/>
          <p:nvPr/>
        </p:nvGrpSpPr>
        <p:grpSpPr>
          <a:xfrm>
            <a:off x="8987075" y="1304965"/>
            <a:ext cx="2386961" cy="1716442"/>
            <a:chOff x="8817438" y="1241094"/>
            <a:chExt cx="2386961" cy="1716442"/>
          </a:xfrm>
        </p:grpSpPr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E8BBF384-56D1-5534-A206-8732D9B64A72}"/>
                </a:ext>
              </a:extLst>
            </p:cNvPr>
            <p:cNvSpPr/>
            <p:nvPr/>
          </p:nvSpPr>
          <p:spPr>
            <a:xfrm>
              <a:off x="8892173" y="1241094"/>
              <a:ext cx="2312226" cy="1716442"/>
            </a:xfrm>
            <a:prstGeom prst="roundRect">
              <a:avLst>
                <a:gd name="adj" fmla="val 482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FC5D0F05-1788-0C5A-DDB1-87146D43FE85}"/>
                </a:ext>
              </a:extLst>
            </p:cNvPr>
            <p:cNvGrpSpPr/>
            <p:nvPr/>
          </p:nvGrpSpPr>
          <p:grpSpPr>
            <a:xfrm>
              <a:off x="9468792" y="1785624"/>
              <a:ext cx="1628241" cy="1054180"/>
              <a:chOff x="5313402" y="5527751"/>
              <a:chExt cx="1386106" cy="852819"/>
            </a:xfrm>
          </p:grpSpPr>
          <p:sp>
            <p:nvSpPr>
              <p:cNvPr id="148" name="Trapezoid 147">
                <a:extLst>
                  <a:ext uri="{FF2B5EF4-FFF2-40B4-BE49-F238E27FC236}">
                    <a16:creationId xmlns:a16="http://schemas.microsoft.com/office/drawing/2014/main" id="{57542673-280D-2D2B-E0CD-D6CEB69BF4CE}"/>
                  </a:ext>
                </a:extLst>
              </p:cNvPr>
              <p:cNvSpPr/>
              <p:nvPr/>
            </p:nvSpPr>
            <p:spPr>
              <a:xfrm>
                <a:off x="5313402" y="5549573"/>
                <a:ext cx="1350812" cy="830997"/>
              </a:xfrm>
              <a:prstGeom prst="trapezoid">
                <a:avLst>
                  <a:gd name="adj" fmla="val 40585"/>
                </a:avLst>
              </a:prstGeom>
              <a:solidFill>
                <a:schemeClr val="dk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1F7A48CF-1749-07F9-30E7-F986AFAC1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3066" y="5955569"/>
                <a:ext cx="173506" cy="286285"/>
              </a:xfrm>
              <a:prstGeom prst="rect">
                <a:avLst/>
              </a:prstGeom>
            </p:spPr>
          </p:pic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3BB9BBD-014F-F73D-C8C2-265BA74DB203}"/>
                  </a:ext>
                </a:extLst>
              </p:cNvPr>
              <p:cNvSpPr txBox="1"/>
              <p:nvPr/>
            </p:nvSpPr>
            <p:spPr>
              <a:xfrm>
                <a:off x="5593622" y="5527751"/>
                <a:ext cx="11058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Feature 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Backbone</a:t>
                </a:r>
              </a:p>
              <a:p>
                <a:endParaRPr lang="en-US" sz="1600" dirty="0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6FC6B0C-E1A4-62DD-0F91-178E6116A6AA}"/>
                </a:ext>
              </a:extLst>
            </p:cNvPr>
            <p:cNvSpPr/>
            <p:nvPr/>
          </p:nvSpPr>
          <p:spPr>
            <a:xfrm>
              <a:off x="9882117" y="1489574"/>
              <a:ext cx="709683" cy="28256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DAF8E192-4621-9CAB-DC7D-90FB41C7D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23354" y="1519824"/>
              <a:ext cx="209550" cy="209550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4767CBA-3AC5-5F88-0986-8C9E3CBBDB56}"/>
                </a:ext>
              </a:extLst>
            </p:cNvPr>
            <p:cNvSpPr txBox="1"/>
            <p:nvPr/>
          </p:nvSpPr>
          <p:spPr>
            <a:xfrm rot="16200000">
              <a:off x="8335379" y="1838216"/>
              <a:ext cx="1548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Blackbox for iteration </a:t>
              </a:r>
              <a:r>
                <a:rPr lang="en-US" sz="1600" i="1" dirty="0"/>
                <a:t>k+1</a:t>
              </a:r>
            </a:p>
          </p:txBody>
        </p: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F0A910B-459F-2091-F502-10601F0D029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0262717" y="3028638"/>
            <a:ext cx="0" cy="119138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Right Brace 169">
            <a:extLst>
              <a:ext uri="{FF2B5EF4-FFF2-40B4-BE49-F238E27FC236}">
                <a16:creationId xmlns:a16="http://schemas.microsoft.com/office/drawing/2014/main" id="{DE4BD82B-00F3-4BF5-B430-1DC0AF41C916}"/>
              </a:ext>
            </a:extLst>
          </p:cNvPr>
          <p:cNvSpPr/>
          <p:nvPr/>
        </p:nvSpPr>
        <p:spPr>
          <a:xfrm>
            <a:off x="11315247" y="1133783"/>
            <a:ext cx="356877" cy="2135317"/>
          </a:xfrm>
          <a:prstGeom prst="righ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BF3A2366-A3CE-743D-8241-2C310DB28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1119" y="1902836"/>
            <a:ext cx="444500" cy="520700"/>
          </a:xfrm>
          <a:prstGeom prst="rect">
            <a:avLst/>
          </a:prstGeom>
        </p:spPr>
      </p:pic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02DF235B-FBE7-C5CD-9CDD-4AF68813A993}"/>
              </a:ext>
            </a:extLst>
          </p:cNvPr>
          <p:cNvCxnSpPr>
            <a:cxnSpLocks/>
            <a:stCxn id="152" idx="0"/>
            <a:endCxn id="182" idx="2"/>
          </p:cNvCxnSpPr>
          <p:nvPr/>
        </p:nvCxnSpPr>
        <p:spPr>
          <a:xfrm flipH="1" flipV="1">
            <a:off x="10397766" y="618176"/>
            <a:ext cx="8830" cy="93526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8" name="Picture 177">
            <a:extLst>
              <a:ext uri="{FF2B5EF4-FFF2-40B4-BE49-F238E27FC236}">
                <a16:creationId xmlns:a16="http://schemas.microsoft.com/office/drawing/2014/main" id="{69FA109D-AB15-30C6-1737-EF308DD5E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4397" y="3045521"/>
            <a:ext cx="909171" cy="263729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0EBD3E63-E318-7775-838C-D8583F8048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5233" y="4061034"/>
            <a:ext cx="895350" cy="239216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1379FAA7-2D92-E7CB-E304-9F16F00CA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6131" y="3842514"/>
            <a:ext cx="895350" cy="239216"/>
          </a:xfrm>
          <a:prstGeom prst="rect">
            <a:avLst/>
          </a:prstGeom>
        </p:spPr>
      </p:pic>
      <p:sp>
        <p:nvSpPr>
          <p:cNvPr id="182" name="Rectangle 181">
            <a:extLst>
              <a:ext uri="{FF2B5EF4-FFF2-40B4-BE49-F238E27FC236}">
                <a16:creationId xmlns:a16="http://schemas.microsoft.com/office/drawing/2014/main" id="{AA49912E-F159-DCE2-37DE-24323FDBC535}"/>
              </a:ext>
            </a:extLst>
          </p:cNvPr>
          <p:cNvSpPr/>
          <p:nvPr/>
        </p:nvSpPr>
        <p:spPr>
          <a:xfrm>
            <a:off x="9594448" y="-7466"/>
            <a:ext cx="1606635" cy="625642"/>
          </a:xfrm>
          <a:prstGeom prst="rect">
            <a:avLst/>
          </a:prstGeom>
          <a:solidFill>
            <a:srgbClr val="84AB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Blackbox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504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395CF58-4AFA-01AE-ED85-6D5410EE4407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Loss function</a:t>
            </a:r>
          </a:p>
        </p:txBody>
      </p:sp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6FFC26F-374A-FB23-C807-1099C30EF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67" y="2751288"/>
            <a:ext cx="2184400" cy="609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2BCFE25-A0C6-5DD9-C35A-6DDD0D33E70F}"/>
              </a:ext>
            </a:extLst>
          </p:cNvPr>
          <p:cNvSpPr txBox="1"/>
          <p:nvPr/>
        </p:nvSpPr>
        <p:spPr>
          <a:xfrm>
            <a:off x="6175022" y="309850"/>
            <a:ext cx="3745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interpretable model</a:t>
            </a:r>
          </a:p>
        </p:txBody>
      </p:sp>
      <p:pic>
        <p:nvPicPr>
          <p:cNvPr id="27" name="Picture 26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EABF37C1-0CDC-67EB-1022-FC3CCA285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178" y="665260"/>
            <a:ext cx="2006600" cy="7353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9C08EF-E625-2449-FBE1-10917D31699B}"/>
              </a:ext>
            </a:extLst>
          </p:cNvPr>
          <p:cNvSpPr txBox="1"/>
          <p:nvPr/>
        </p:nvSpPr>
        <p:spPr>
          <a:xfrm>
            <a:off x="6400428" y="848263"/>
            <a:ext cx="2233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Empirical coverage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1B8EA26-4D70-E84D-04EA-E681534DA1BD}"/>
              </a:ext>
            </a:extLst>
          </p:cNvPr>
          <p:cNvGrpSpPr/>
          <p:nvPr/>
        </p:nvGrpSpPr>
        <p:grpSpPr>
          <a:xfrm>
            <a:off x="421656" y="665260"/>
            <a:ext cx="4741879" cy="1864282"/>
            <a:chOff x="1196077" y="429928"/>
            <a:chExt cx="8066175" cy="397294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B6970EF-A933-3E34-D8CF-B183A2A1B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6077" y="2834871"/>
              <a:ext cx="631644" cy="76562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0C5890A-0364-9EF0-7779-33DAC7FAA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6248" y="3632058"/>
              <a:ext cx="597382" cy="77081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C30D591-8CD9-1308-D92E-4316D6476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13323" y="2846576"/>
              <a:ext cx="609806" cy="78684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0D223C1-E9EB-3FBB-7CFD-0C96D81E7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2009" y="2272745"/>
              <a:ext cx="469900" cy="635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AE144C8-8426-7A40-46F5-5B25ABED9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09111" y="1691750"/>
              <a:ext cx="609805" cy="75763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FDC1A75-57C7-57B0-1940-D30E7C6AD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52448" y="429928"/>
              <a:ext cx="609804" cy="714342"/>
            </a:xfrm>
            <a:prstGeom prst="rect">
              <a:avLst/>
            </a:prstGeom>
          </p:spPr>
        </p:pic>
        <p:sp>
          <p:nvSpPr>
            <p:cNvPr id="44" name="Up Arrow 43">
              <a:extLst>
                <a:ext uri="{FF2B5EF4-FFF2-40B4-BE49-F238E27FC236}">
                  <a16:creationId xmlns:a16="http://schemas.microsoft.com/office/drawing/2014/main" id="{44B79034-7EF5-7E20-9AEF-F5D92AE1FCF4}"/>
                </a:ext>
              </a:extLst>
            </p:cNvPr>
            <p:cNvSpPr/>
            <p:nvPr/>
          </p:nvSpPr>
          <p:spPr>
            <a:xfrm rot="3657582">
              <a:off x="2125042" y="2509844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Up Arrow 44">
              <a:extLst>
                <a:ext uri="{FF2B5EF4-FFF2-40B4-BE49-F238E27FC236}">
                  <a16:creationId xmlns:a16="http://schemas.microsoft.com/office/drawing/2014/main" id="{F85F00AA-2F92-1B75-6660-CD88244E0FB6}"/>
                </a:ext>
              </a:extLst>
            </p:cNvPr>
            <p:cNvSpPr/>
            <p:nvPr/>
          </p:nvSpPr>
          <p:spPr>
            <a:xfrm rot="7161611">
              <a:off x="2125042" y="3294945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7B736A6-E387-F202-FDC9-04D09C8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58930" y="2272746"/>
              <a:ext cx="609806" cy="762258"/>
            </a:xfrm>
            <a:prstGeom prst="rect">
              <a:avLst/>
            </a:prstGeom>
          </p:spPr>
        </p:pic>
        <p:sp>
          <p:nvSpPr>
            <p:cNvPr id="47" name="Up Arrow 46">
              <a:extLst>
                <a:ext uri="{FF2B5EF4-FFF2-40B4-BE49-F238E27FC236}">
                  <a16:creationId xmlns:a16="http://schemas.microsoft.com/office/drawing/2014/main" id="{5F3D0382-17DD-0178-6A25-8D2A5983AB9C}"/>
                </a:ext>
              </a:extLst>
            </p:cNvPr>
            <p:cNvSpPr/>
            <p:nvPr/>
          </p:nvSpPr>
          <p:spPr>
            <a:xfrm rot="3657582">
              <a:off x="4107992" y="1687489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Up Arrow 47">
              <a:extLst>
                <a:ext uri="{FF2B5EF4-FFF2-40B4-BE49-F238E27FC236}">
                  <a16:creationId xmlns:a16="http://schemas.microsoft.com/office/drawing/2014/main" id="{7F3B4B1C-63FB-BBC8-FC4A-848DB6121F2B}"/>
                </a:ext>
              </a:extLst>
            </p:cNvPr>
            <p:cNvSpPr/>
            <p:nvPr/>
          </p:nvSpPr>
          <p:spPr>
            <a:xfrm rot="7161611">
              <a:off x="4117579" y="2499689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0C412BF-97C4-F419-9DAF-3BA3A419B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29538" y="1459135"/>
              <a:ext cx="631644" cy="765629"/>
            </a:xfrm>
            <a:prstGeom prst="rect">
              <a:avLst/>
            </a:prstGeom>
          </p:spPr>
        </p:pic>
        <p:sp>
          <p:nvSpPr>
            <p:cNvPr id="50" name="Up Arrow 49">
              <a:extLst>
                <a:ext uri="{FF2B5EF4-FFF2-40B4-BE49-F238E27FC236}">
                  <a16:creationId xmlns:a16="http://schemas.microsoft.com/office/drawing/2014/main" id="{70C19C88-F387-0660-721C-160232B206F0}"/>
                </a:ext>
              </a:extLst>
            </p:cNvPr>
            <p:cNvSpPr/>
            <p:nvPr/>
          </p:nvSpPr>
          <p:spPr>
            <a:xfrm rot="3657582">
              <a:off x="7680626" y="574073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Up Arrow 50">
              <a:extLst>
                <a:ext uri="{FF2B5EF4-FFF2-40B4-BE49-F238E27FC236}">
                  <a16:creationId xmlns:a16="http://schemas.microsoft.com/office/drawing/2014/main" id="{A6A69B82-0068-6D0F-CD15-B2229AB1E72E}"/>
                </a:ext>
              </a:extLst>
            </p:cNvPr>
            <p:cNvSpPr/>
            <p:nvPr/>
          </p:nvSpPr>
          <p:spPr>
            <a:xfrm rot="7161611">
              <a:off x="7675636" y="1365989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FF0A23E-0E40-5D02-980B-0076D946D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64804" y="2653875"/>
              <a:ext cx="226523" cy="226523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21AABB6-EB58-FDDB-AB78-74C38AC16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748151">
              <a:off x="1810888" y="3891058"/>
              <a:ext cx="554408" cy="19672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39655F0-5D6F-A1F2-50CB-4A7781DFA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2073707">
              <a:off x="3781739" y="3113788"/>
              <a:ext cx="596900" cy="20955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C81B93F-C435-D643-0500-6F9FEAAF6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96499" y="1863862"/>
              <a:ext cx="246901" cy="239639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3DB9216-6636-0451-C9F0-FAF5DF5BE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03520" y="787099"/>
              <a:ext cx="235448" cy="21582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FCDEADF-C196-EEA2-1E46-1CB143F1C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987995">
              <a:off x="7435495" y="2005275"/>
              <a:ext cx="571500" cy="196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37552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395CF58-4AFA-01AE-ED85-6D5410EE4407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Loss function</a:t>
            </a:r>
          </a:p>
        </p:txBody>
      </p:sp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6FFC26F-374A-FB23-C807-1099C30EF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67" y="2751288"/>
            <a:ext cx="2184400" cy="609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2BCFE25-A0C6-5DD9-C35A-6DDD0D33E70F}"/>
              </a:ext>
            </a:extLst>
          </p:cNvPr>
          <p:cNvSpPr txBox="1"/>
          <p:nvPr/>
        </p:nvSpPr>
        <p:spPr>
          <a:xfrm>
            <a:off x="6175022" y="309850"/>
            <a:ext cx="3745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interpretable model</a:t>
            </a:r>
          </a:p>
        </p:txBody>
      </p:sp>
      <p:pic>
        <p:nvPicPr>
          <p:cNvPr id="27" name="Picture 26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EABF37C1-0CDC-67EB-1022-FC3CCA285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178" y="665260"/>
            <a:ext cx="2006600" cy="7353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9C08EF-E625-2449-FBE1-10917D31699B}"/>
              </a:ext>
            </a:extLst>
          </p:cNvPr>
          <p:cNvSpPr txBox="1"/>
          <p:nvPr/>
        </p:nvSpPr>
        <p:spPr>
          <a:xfrm>
            <a:off x="6400428" y="848263"/>
            <a:ext cx="2233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Empirical coverage</a:t>
            </a:r>
          </a:p>
        </p:txBody>
      </p:sp>
      <p:pic>
        <p:nvPicPr>
          <p:cNvPr id="30" name="Picture 29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6AFB64A0-6E5C-46FC-9A3A-6CE7C3377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998" y="1557450"/>
            <a:ext cx="3350249" cy="6463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D22DD14-13E5-D76F-9D65-D075E3BEAC10}"/>
              </a:ext>
            </a:extLst>
          </p:cNvPr>
          <p:cNvSpPr txBox="1"/>
          <p:nvPr/>
        </p:nvSpPr>
        <p:spPr>
          <a:xfrm>
            <a:off x="6400428" y="1304312"/>
            <a:ext cx="167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Selective Risk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3331F8-0E43-E5E0-D54C-69C81DC3E240}"/>
              </a:ext>
            </a:extLst>
          </p:cNvPr>
          <p:cNvGrpSpPr/>
          <p:nvPr/>
        </p:nvGrpSpPr>
        <p:grpSpPr>
          <a:xfrm>
            <a:off x="421656" y="665260"/>
            <a:ext cx="4741879" cy="1864282"/>
            <a:chOff x="1196077" y="429928"/>
            <a:chExt cx="8066175" cy="397294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0BE542E-A9DC-91C1-06A5-B9685DF5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6077" y="2834871"/>
              <a:ext cx="631644" cy="76562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CA7817E-4CA2-B367-DE1B-2B377750A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96248" y="3632058"/>
              <a:ext cx="597382" cy="77081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6227ED3-754B-A387-73A9-97D75FF4F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3323" y="2846576"/>
              <a:ext cx="609806" cy="78684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6CCC6E3-EA56-CE76-5407-21067C30C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72009" y="2272745"/>
              <a:ext cx="469900" cy="63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ABF100F-9CA6-C38D-831E-1038E2379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09111" y="1691750"/>
              <a:ext cx="609805" cy="75763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15C8A94-FC07-9C68-CC7C-A87956EFB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52448" y="429928"/>
              <a:ext cx="609804" cy="714342"/>
            </a:xfrm>
            <a:prstGeom prst="rect">
              <a:avLst/>
            </a:prstGeom>
          </p:spPr>
        </p:pic>
        <p:sp>
          <p:nvSpPr>
            <p:cNvPr id="42" name="Up Arrow 41">
              <a:extLst>
                <a:ext uri="{FF2B5EF4-FFF2-40B4-BE49-F238E27FC236}">
                  <a16:creationId xmlns:a16="http://schemas.microsoft.com/office/drawing/2014/main" id="{109F3983-2491-F694-7622-27FD5F6B49B7}"/>
                </a:ext>
              </a:extLst>
            </p:cNvPr>
            <p:cNvSpPr/>
            <p:nvPr/>
          </p:nvSpPr>
          <p:spPr>
            <a:xfrm rot="3657582">
              <a:off x="2125042" y="2509844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Up Arrow 42">
              <a:extLst>
                <a:ext uri="{FF2B5EF4-FFF2-40B4-BE49-F238E27FC236}">
                  <a16:creationId xmlns:a16="http://schemas.microsoft.com/office/drawing/2014/main" id="{47DFE6AA-C503-7A38-75D4-A1ED0F1E3C21}"/>
                </a:ext>
              </a:extLst>
            </p:cNvPr>
            <p:cNvSpPr/>
            <p:nvPr/>
          </p:nvSpPr>
          <p:spPr>
            <a:xfrm rot="7161611">
              <a:off x="2125042" y="3294945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8096467-CBB9-5E35-BC73-E508BCB5D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58930" y="2272746"/>
              <a:ext cx="609806" cy="762258"/>
            </a:xfrm>
            <a:prstGeom prst="rect">
              <a:avLst/>
            </a:prstGeom>
          </p:spPr>
        </p:pic>
        <p:sp>
          <p:nvSpPr>
            <p:cNvPr id="45" name="Up Arrow 44">
              <a:extLst>
                <a:ext uri="{FF2B5EF4-FFF2-40B4-BE49-F238E27FC236}">
                  <a16:creationId xmlns:a16="http://schemas.microsoft.com/office/drawing/2014/main" id="{9CB826F4-0C40-0443-5199-F6304EAF1D57}"/>
                </a:ext>
              </a:extLst>
            </p:cNvPr>
            <p:cNvSpPr/>
            <p:nvPr/>
          </p:nvSpPr>
          <p:spPr>
            <a:xfrm rot="3657582">
              <a:off x="4107992" y="1687489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Up Arrow 45">
              <a:extLst>
                <a:ext uri="{FF2B5EF4-FFF2-40B4-BE49-F238E27FC236}">
                  <a16:creationId xmlns:a16="http://schemas.microsoft.com/office/drawing/2014/main" id="{8CE2B371-A8EE-7627-6F2C-20DB3EFCEED9}"/>
                </a:ext>
              </a:extLst>
            </p:cNvPr>
            <p:cNvSpPr/>
            <p:nvPr/>
          </p:nvSpPr>
          <p:spPr>
            <a:xfrm rot="7161611">
              <a:off x="4117579" y="2499689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B03C64E-5AB1-A6A5-0EC2-960C536DC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29538" y="1459135"/>
              <a:ext cx="631644" cy="765629"/>
            </a:xfrm>
            <a:prstGeom prst="rect">
              <a:avLst/>
            </a:prstGeom>
          </p:spPr>
        </p:pic>
        <p:sp>
          <p:nvSpPr>
            <p:cNvPr id="48" name="Up Arrow 47">
              <a:extLst>
                <a:ext uri="{FF2B5EF4-FFF2-40B4-BE49-F238E27FC236}">
                  <a16:creationId xmlns:a16="http://schemas.microsoft.com/office/drawing/2014/main" id="{7633A532-7F28-DE4F-0BF3-691B26D79595}"/>
                </a:ext>
              </a:extLst>
            </p:cNvPr>
            <p:cNvSpPr/>
            <p:nvPr/>
          </p:nvSpPr>
          <p:spPr>
            <a:xfrm rot="3657582">
              <a:off x="7680626" y="574073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Up Arrow 48">
              <a:extLst>
                <a:ext uri="{FF2B5EF4-FFF2-40B4-BE49-F238E27FC236}">
                  <a16:creationId xmlns:a16="http://schemas.microsoft.com/office/drawing/2014/main" id="{6063E842-2B0E-02D6-76C8-DD606D55BB64}"/>
                </a:ext>
              </a:extLst>
            </p:cNvPr>
            <p:cNvSpPr/>
            <p:nvPr/>
          </p:nvSpPr>
          <p:spPr>
            <a:xfrm rot="7161611">
              <a:off x="7675636" y="1365989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3EE460F-7382-3555-140D-E9A540F3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164804" y="2653875"/>
              <a:ext cx="226523" cy="226523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378E7BA-59AC-C43D-D70C-E12BC8331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748151">
              <a:off x="1810888" y="3891058"/>
              <a:ext cx="554408" cy="19672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5F1527B-F6A9-1AFE-BE2B-88192F7DF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073707">
              <a:off x="3781739" y="3113788"/>
              <a:ext cx="596900" cy="20955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61F71B7-0E63-BBCD-0BFA-4305E0322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096499" y="1863862"/>
              <a:ext cx="246901" cy="239639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D885F3A-5BF0-4A2F-8A3F-18A4263F7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603520" y="787099"/>
              <a:ext cx="235448" cy="21582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4E4DD19-702B-A390-CB76-426B340F0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1987995">
              <a:off x="7435495" y="2005275"/>
              <a:ext cx="571500" cy="196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95301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395CF58-4AFA-01AE-ED85-6D5410EE4407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Loss function</a:t>
            </a:r>
          </a:p>
        </p:txBody>
      </p:sp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6FFC26F-374A-FB23-C807-1099C30EF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67" y="2751288"/>
            <a:ext cx="2184400" cy="609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2BCFE25-A0C6-5DD9-C35A-6DDD0D33E70F}"/>
              </a:ext>
            </a:extLst>
          </p:cNvPr>
          <p:cNvSpPr txBox="1"/>
          <p:nvPr/>
        </p:nvSpPr>
        <p:spPr>
          <a:xfrm>
            <a:off x="6175022" y="309850"/>
            <a:ext cx="3745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interpretable model</a:t>
            </a:r>
          </a:p>
        </p:txBody>
      </p:sp>
      <p:pic>
        <p:nvPicPr>
          <p:cNvPr id="27" name="Picture 26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EABF37C1-0CDC-67EB-1022-FC3CCA285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178" y="665260"/>
            <a:ext cx="2006600" cy="7353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9C08EF-E625-2449-FBE1-10917D31699B}"/>
              </a:ext>
            </a:extLst>
          </p:cNvPr>
          <p:cNvSpPr txBox="1"/>
          <p:nvPr/>
        </p:nvSpPr>
        <p:spPr>
          <a:xfrm>
            <a:off x="6400428" y="848263"/>
            <a:ext cx="2233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Empirical coverage</a:t>
            </a:r>
          </a:p>
        </p:txBody>
      </p:sp>
      <p:pic>
        <p:nvPicPr>
          <p:cNvPr id="30" name="Picture 29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6AFB64A0-6E5C-46FC-9A3A-6CE7C3377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998" y="1557450"/>
            <a:ext cx="3350249" cy="6463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D22DD14-13E5-D76F-9D65-D075E3BEAC10}"/>
              </a:ext>
            </a:extLst>
          </p:cNvPr>
          <p:cNvSpPr txBox="1"/>
          <p:nvPr/>
        </p:nvSpPr>
        <p:spPr>
          <a:xfrm>
            <a:off x="6400428" y="1304312"/>
            <a:ext cx="167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Selective Risk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08CA60-BB5D-2811-0628-1802CB93A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998" y="2545250"/>
            <a:ext cx="5814002" cy="50463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D339A20-6892-F11B-F787-5FDF2D2A8E3B}"/>
              </a:ext>
            </a:extLst>
          </p:cNvPr>
          <p:cNvSpPr txBox="1"/>
          <p:nvPr/>
        </p:nvSpPr>
        <p:spPr>
          <a:xfrm>
            <a:off x="6400428" y="2215616"/>
            <a:ext cx="24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Optimization problem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81F9354-E1AC-369A-8A04-D7CA05C49D73}"/>
              </a:ext>
            </a:extLst>
          </p:cNvPr>
          <p:cNvGrpSpPr/>
          <p:nvPr/>
        </p:nvGrpSpPr>
        <p:grpSpPr>
          <a:xfrm>
            <a:off x="421656" y="665260"/>
            <a:ext cx="4741879" cy="1864282"/>
            <a:chOff x="1196077" y="429928"/>
            <a:chExt cx="8066175" cy="397294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16067AA-0EB4-6E11-5D4D-5E9F40E44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6077" y="2834871"/>
              <a:ext cx="631644" cy="76562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5003BA8-D2D3-B9A2-9B72-FFF9ECE02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6248" y="3632058"/>
              <a:ext cx="597382" cy="77081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1BF9FF8-7928-DA2F-5E34-4BEFF0B6D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13323" y="2846576"/>
              <a:ext cx="609806" cy="78684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F50D850-D38D-D36F-3B26-EF4D429E7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72009" y="2272745"/>
              <a:ext cx="469900" cy="63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98E6F5F-5ABE-04A6-2845-8874567EB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09111" y="1691750"/>
              <a:ext cx="609805" cy="75763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C1810CB-CD11-B5EE-6F75-2199D1A2D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52448" y="429928"/>
              <a:ext cx="609804" cy="714342"/>
            </a:xfrm>
            <a:prstGeom prst="rect">
              <a:avLst/>
            </a:prstGeom>
          </p:spPr>
        </p:pic>
        <p:sp>
          <p:nvSpPr>
            <p:cNvPr id="42" name="Up Arrow 41">
              <a:extLst>
                <a:ext uri="{FF2B5EF4-FFF2-40B4-BE49-F238E27FC236}">
                  <a16:creationId xmlns:a16="http://schemas.microsoft.com/office/drawing/2014/main" id="{D1353936-8E0E-0970-B2CB-51533E0D94BC}"/>
                </a:ext>
              </a:extLst>
            </p:cNvPr>
            <p:cNvSpPr/>
            <p:nvPr/>
          </p:nvSpPr>
          <p:spPr>
            <a:xfrm rot="3657582">
              <a:off x="2125042" y="2509844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Up Arrow 42">
              <a:extLst>
                <a:ext uri="{FF2B5EF4-FFF2-40B4-BE49-F238E27FC236}">
                  <a16:creationId xmlns:a16="http://schemas.microsoft.com/office/drawing/2014/main" id="{39A3648B-B11C-1A2D-B403-EDC5B5FD2C07}"/>
                </a:ext>
              </a:extLst>
            </p:cNvPr>
            <p:cNvSpPr/>
            <p:nvPr/>
          </p:nvSpPr>
          <p:spPr>
            <a:xfrm rot="7161611">
              <a:off x="2125042" y="3294945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C53EF5C-EB24-4B95-8BC2-7DC4FF99A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58930" y="2272746"/>
              <a:ext cx="609806" cy="762258"/>
            </a:xfrm>
            <a:prstGeom prst="rect">
              <a:avLst/>
            </a:prstGeom>
          </p:spPr>
        </p:pic>
        <p:sp>
          <p:nvSpPr>
            <p:cNvPr id="45" name="Up Arrow 44">
              <a:extLst>
                <a:ext uri="{FF2B5EF4-FFF2-40B4-BE49-F238E27FC236}">
                  <a16:creationId xmlns:a16="http://schemas.microsoft.com/office/drawing/2014/main" id="{CF74B2B0-957F-16AD-3ECD-31D0924ECB06}"/>
                </a:ext>
              </a:extLst>
            </p:cNvPr>
            <p:cNvSpPr/>
            <p:nvPr/>
          </p:nvSpPr>
          <p:spPr>
            <a:xfrm rot="3657582">
              <a:off x="4107992" y="1687489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Up Arrow 45">
              <a:extLst>
                <a:ext uri="{FF2B5EF4-FFF2-40B4-BE49-F238E27FC236}">
                  <a16:creationId xmlns:a16="http://schemas.microsoft.com/office/drawing/2014/main" id="{946EA6C7-93EE-4BB5-084F-A8C52E256D44}"/>
                </a:ext>
              </a:extLst>
            </p:cNvPr>
            <p:cNvSpPr/>
            <p:nvPr/>
          </p:nvSpPr>
          <p:spPr>
            <a:xfrm rot="7161611">
              <a:off x="4117579" y="2499689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50E04FC-8304-561A-9C00-09A7EA543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29538" y="1459135"/>
              <a:ext cx="631644" cy="765629"/>
            </a:xfrm>
            <a:prstGeom prst="rect">
              <a:avLst/>
            </a:prstGeom>
          </p:spPr>
        </p:pic>
        <p:sp>
          <p:nvSpPr>
            <p:cNvPr id="48" name="Up Arrow 47">
              <a:extLst>
                <a:ext uri="{FF2B5EF4-FFF2-40B4-BE49-F238E27FC236}">
                  <a16:creationId xmlns:a16="http://schemas.microsoft.com/office/drawing/2014/main" id="{A180DBD2-6018-A1A4-DBB3-D9BE9AFBAF45}"/>
                </a:ext>
              </a:extLst>
            </p:cNvPr>
            <p:cNvSpPr/>
            <p:nvPr/>
          </p:nvSpPr>
          <p:spPr>
            <a:xfrm rot="3657582">
              <a:off x="7680626" y="574073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Up Arrow 48">
              <a:extLst>
                <a:ext uri="{FF2B5EF4-FFF2-40B4-BE49-F238E27FC236}">
                  <a16:creationId xmlns:a16="http://schemas.microsoft.com/office/drawing/2014/main" id="{227F041F-06D2-EADA-8DE3-0197ECB9E6A2}"/>
                </a:ext>
              </a:extLst>
            </p:cNvPr>
            <p:cNvSpPr/>
            <p:nvPr/>
          </p:nvSpPr>
          <p:spPr>
            <a:xfrm rot="7161611">
              <a:off x="7675636" y="1365989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3132F10-7755-2F41-FCC7-297AFABCC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64804" y="2653875"/>
              <a:ext cx="226523" cy="226523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CCA6F7E-0306-923A-2B49-E857E910C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748151">
              <a:off x="1810888" y="3891058"/>
              <a:ext cx="554408" cy="19672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0A7CA50-2729-97FD-3119-EE74B30D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2073707">
              <a:off x="3781739" y="3113788"/>
              <a:ext cx="596900" cy="20955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846A0BB-68B2-105B-AB29-C2BF5BD3D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096499" y="1863862"/>
              <a:ext cx="246901" cy="239639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BAAA17C-3854-FC3C-20A8-DC9593DB1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603520" y="787099"/>
              <a:ext cx="235448" cy="21582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01B7A24-8502-389A-613A-00C7D9AD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1987995">
              <a:off x="7435495" y="2005275"/>
              <a:ext cx="571500" cy="196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1523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395CF58-4AFA-01AE-ED85-6D5410EE4407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Loss function</a:t>
            </a:r>
          </a:p>
        </p:txBody>
      </p:sp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6FFC26F-374A-FB23-C807-1099C30EF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67" y="2751288"/>
            <a:ext cx="2184400" cy="609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2BCFE25-A0C6-5DD9-C35A-6DDD0D33E70F}"/>
              </a:ext>
            </a:extLst>
          </p:cNvPr>
          <p:cNvSpPr txBox="1"/>
          <p:nvPr/>
        </p:nvSpPr>
        <p:spPr>
          <a:xfrm>
            <a:off x="6175022" y="309850"/>
            <a:ext cx="3745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interpretable model</a:t>
            </a:r>
          </a:p>
        </p:txBody>
      </p:sp>
      <p:pic>
        <p:nvPicPr>
          <p:cNvPr id="27" name="Picture 26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EABF37C1-0CDC-67EB-1022-FC3CCA285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178" y="665260"/>
            <a:ext cx="2006600" cy="73533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9C08EF-E625-2449-FBE1-10917D31699B}"/>
              </a:ext>
            </a:extLst>
          </p:cNvPr>
          <p:cNvSpPr txBox="1"/>
          <p:nvPr/>
        </p:nvSpPr>
        <p:spPr>
          <a:xfrm>
            <a:off x="6400428" y="848263"/>
            <a:ext cx="2233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Empirical coverage</a:t>
            </a:r>
          </a:p>
        </p:txBody>
      </p:sp>
      <p:pic>
        <p:nvPicPr>
          <p:cNvPr id="30" name="Picture 29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6AFB64A0-6E5C-46FC-9A3A-6CE7C3377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998" y="1557450"/>
            <a:ext cx="3350249" cy="6463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D22DD14-13E5-D76F-9D65-D075E3BEAC10}"/>
              </a:ext>
            </a:extLst>
          </p:cNvPr>
          <p:cNvSpPr txBox="1"/>
          <p:nvPr/>
        </p:nvSpPr>
        <p:spPr>
          <a:xfrm>
            <a:off x="6400428" y="1304312"/>
            <a:ext cx="167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Selective Risk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08CA60-BB5D-2811-0628-1802CB93A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998" y="2545250"/>
            <a:ext cx="5814002" cy="50463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D339A20-6892-F11B-F787-5FDF2D2A8E3B}"/>
              </a:ext>
            </a:extLst>
          </p:cNvPr>
          <p:cNvSpPr txBox="1"/>
          <p:nvPr/>
        </p:nvSpPr>
        <p:spPr>
          <a:xfrm>
            <a:off x="6400428" y="2215616"/>
            <a:ext cx="24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Optimization problem</a:t>
            </a:r>
          </a:p>
        </p:txBody>
      </p:sp>
      <p:pic>
        <p:nvPicPr>
          <p:cNvPr id="36" name="Picture 35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9F232A14-B68A-CD7A-82B6-D38254393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998" y="3319192"/>
            <a:ext cx="4736394" cy="94305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FD906BA-CA5A-C2B7-E7C2-20610AB5947F}"/>
              </a:ext>
            </a:extLst>
          </p:cNvPr>
          <p:cNvSpPr txBox="1"/>
          <p:nvPr/>
        </p:nvSpPr>
        <p:spPr>
          <a:xfrm>
            <a:off x="6400428" y="3003168"/>
            <a:ext cx="404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Distillation from black box to an expert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8C5539-7568-1C0B-8F75-B40152524B69}"/>
              </a:ext>
            </a:extLst>
          </p:cNvPr>
          <p:cNvGrpSpPr/>
          <p:nvPr/>
        </p:nvGrpSpPr>
        <p:grpSpPr>
          <a:xfrm>
            <a:off x="421656" y="665260"/>
            <a:ext cx="4741879" cy="1864282"/>
            <a:chOff x="1196077" y="429928"/>
            <a:chExt cx="8066175" cy="397294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371F09C-72E2-A7F0-00AE-FE32A66F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6077" y="2834871"/>
              <a:ext cx="631644" cy="76562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8235939-62CE-5E47-EEB9-31CA1CD15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96248" y="3632058"/>
              <a:ext cx="597382" cy="77081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FF42761-ACDF-9F8B-F9B9-2A1C0DC42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3323" y="2846576"/>
              <a:ext cx="609806" cy="78684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83811EA-070A-3D39-FC1E-DA9E26110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72009" y="2272745"/>
              <a:ext cx="469900" cy="635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99B5E7B-17A5-F4B9-AA13-C737AD7F7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09111" y="1691750"/>
              <a:ext cx="609805" cy="75763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7EDB8DF-1CE3-526A-2DDD-89A398C54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652448" y="429928"/>
              <a:ext cx="609804" cy="714342"/>
            </a:xfrm>
            <a:prstGeom prst="rect">
              <a:avLst/>
            </a:prstGeom>
          </p:spPr>
        </p:pic>
        <p:sp>
          <p:nvSpPr>
            <p:cNvPr id="42" name="Up Arrow 41">
              <a:extLst>
                <a:ext uri="{FF2B5EF4-FFF2-40B4-BE49-F238E27FC236}">
                  <a16:creationId xmlns:a16="http://schemas.microsoft.com/office/drawing/2014/main" id="{6BD0156D-54BE-C278-99A8-D5C6A45F8B5B}"/>
                </a:ext>
              </a:extLst>
            </p:cNvPr>
            <p:cNvSpPr/>
            <p:nvPr/>
          </p:nvSpPr>
          <p:spPr>
            <a:xfrm rot="3657582">
              <a:off x="2125042" y="2509844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Up Arrow 42">
              <a:extLst>
                <a:ext uri="{FF2B5EF4-FFF2-40B4-BE49-F238E27FC236}">
                  <a16:creationId xmlns:a16="http://schemas.microsoft.com/office/drawing/2014/main" id="{AAAB093B-6F1D-689C-F785-60F3151E6403}"/>
                </a:ext>
              </a:extLst>
            </p:cNvPr>
            <p:cNvSpPr/>
            <p:nvPr/>
          </p:nvSpPr>
          <p:spPr>
            <a:xfrm rot="7161611">
              <a:off x="2125042" y="3294945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707B844-E586-8A50-CC8B-8AB7F880E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58930" y="2272746"/>
              <a:ext cx="609806" cy="762258"/>
            </a:xfrm>
            <a:prstGeom prst="rect">
              <a:avLst/>
            </a:prstGeom>
          </p:spPr>
        </p:pic>
        <p:sp>
          <p:nvSpPr>
            <p:cNvPr id="45" name="Up Arrow 44">
              <a:extLst>
                <a:ext uri="{FF2B5EF4-FFF2-40B4-BE49-F238E27FC236}">
                  <a16:creationId xmlns:a16="http://schemas.microsoft.com/office/drawing/2014/main" id="{B87FCCDA-3328-77BB-A41E-B413A9E88743}"/>
                </a:ext>
              </a:extLst>
            </p:cNvPr>
            <p:cNvSpPr/>
            <p:nvPr/>
          </p:nvSpPr>
          <p:spPr>
            <a:xfrm rot="3657582">
              <a:off x="4107992" y="1687489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Up Arrow 45">
              <a:extLst>
                <a:ext uri="{FF2B5EF4-FFF2-40B4-BE49-F238E27FC236}">
                  <a16:creationId xmlns:a16="http://schemas.microsoft.com/office/drawing/2014/main" id="{1C82DA75-9DC0-66FB-9B0F-3EDA4530273D}"/>
                </a:ext>
              </a:extLst>
            </p:cNvPr>
            <p:cNvSpPr/>
            <p:nvPr/>
          </p:nvSpPr>
          <p:spPr>
            <a:xfrm rot="7161611">
              <a:off x="4117579" y="2499689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2920516-970A-F413-3404-AE722F7B3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29538" y="1459135"/>
              <a:ext cx="631644" cy="765629"/>
            </a:xfrm>
            <a:prstGeom prst="rect">
              <a:avLst/>
            </a:prstGeom>
          </p:spPr>
        </p:pic>
        <p:sp>
          <p:nvSpPr>
            <p:cNvPr id="48" name="Up Arrow 47">
              <a:extLst>
                <a:ext uri="{FF2B5EF4-FFF2-40B4-BE49-F238E27FC236}">
                  <a16:creationId xmlns:a16="http://schemas.microsoft.com/office/drawing/2014/main" id="{9D48567C-16F0-489D-704E-5F227CBBE035}"/>
                </a:ext>
              </a:extLst>
            </p:cNvPr>
            <p:cNvSpPr/>
            <p:nvPr/>
          </p:nvSpPr>
          <p:spPr>
            <a:xfrm rot="3657582">
              <a:off x="7680626" y="574073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Up Arrow 48">
              <a:extLst>
                <a:ext uri="{FF2B5EF4-FFF2-40B4-BE49-F238E27FC236}">
                  <a16:creationId xmlns:a16="http://schemas.microsoft.com/office/drawing/2014/main" id="{2F27F5D2-1F19-7F10-5212-54C243D2AFD7}"/>
                </a:ext>
              </a:extLst>
            </p:cNvPr>
            <p:cNvSpPr/>
            <p:nvPr/>
          </p:nvSpPr>
          <p:spPr>
            <a:xfrm rot="7161611">
              <a:off x="7675636" y="1365989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6DBBAFE-6D9B-4CD0-EC39-5B7F270A1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64804" y="2653875"/>
              <a:ext cx="226523" cy="226523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5369DEE-A40B-F51A-7592-FB9A8EC10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1748151">
              <a:off x="1810888" y="3891058"/>
              <a:ext cx="554408" cy="19672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64A8072-4173-000F-4B94-6CA82BB20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2073707">
              <a:off x="3781739" y="3113788"/>
              <a:ext cx="596900" cy="20955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61968E0-9698-E655-DD3A-E9AFB32BA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096499" y="1863862"/>
              <a:ext cx="246901" cy="239639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250B445-978D-3418-F2F5-ACDF8B3DC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03520" y="787099"/>
              <a:ext cx="235448" cy="21582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37F3E69-A7BB-85F4-FB9A-F7424F623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1987995">
              <a:off x="7435495" y="2005275"/>
              <a:ext cx="571500" cy="196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7711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395CF58-4AFA-01AE-ED85-6D5410EE4407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Loss function</a:t>
            </a:r>
          </a:p>
        </p:txBody>
      </p:sp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6FFC26F-374A-FB23-C807-1099C30EF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67" y="2751288"/>
            <a:ext cx="2184400" cy="6096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4665C6D-63FB-4A21-A988-2DFFA2E98724}"/>
              </a:ext>
            </a:extLst>
          </p:cNvPr>
          <p:cNvGrpSpPr/>
          <p:nvPr/>
        </p:nvGrpSpPr>
        <p:grpSpPr>
          <a:xfrm>
            <a:off x="6175022" y="309850"/>
            <a:ext cx="6016978" cy="3952398"/>
            <a:chOff x="6175022" y="309850"/>
            <a:chExt cx="6016978" cy="395239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408CA60-BB5D-2811-0628-1802CB93A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7998" y="2545250"/>
              <a:ext cx="5814002" cy="504638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C8E4FF-ADD1-2AAE-8E00-740836CB04E4}"/>
                </a:ext>
              </a:extLst>
            </p:cNvPr>
            <p:cNvGrpSpPr/>
            <p:nvPr/>
          </p:nvGrpSpPr>
          <p:grpSpPr>
            <a:xfrm>
              <a:off x="6175022" y="309850"/>
              <a:ext cx="4939370" cy="3952398"/>
              <a:chOff x="6175022" y="309850"/>
              <a:chExt cx="4939370" cy="395239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2BCFE25-A0C6-5DD9-C35A-6DDD0D33E70F}"/>
                  </a:ext>
                </a:extLst>
              </p:cNvPr>
              <p:cNvSpPr txBox="1"/>
              <p:nvPr/>
            </p:nvSpPr>
            <p:spPr>
              <a:xfrm>
                <a:off x="6175022" y="309850"/>
                <a:ext cx="3745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Training interpretable model</a:t>
                </a:r>
              </a:p>
            </p:txBody>
          </p:sp>
          <p:pic>
            <p:nvPicPr>
              <p:cNvPr id="27" name="Picture 26" descr="A picture containing text, clock, gauge&#10;&#10;Description automatically generated">
                <a:extLst>
                  <a:ext uri="{FF2B5EF4-FFF2-40B4-BE49-F238E27FC236}">
                    <a16:creationId xmlns:a16="http://schemas.microsoft.com/office/drawing/2014/main" id="{EABF37C1-0CDC-67EB-1022-FC3CCA285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3178" y="665260"/>
                <a:ext cx="2006600" cy="735338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9C08EF-E625-2449-FBE1-10917D31699B}"/>
                  </a:ext>
                </a:extLst>
              </p:cNvPr>
              <p:cNvSpPr txBox="1"/>
              <p:nvPr/>
            </p:nvSpPr>
            <p:spPr>
              <a:xfrm>
                <a:off x="6400428" y="848263"/>
                <a:ext cx="2233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 Empirical coverage</a:t>
                </a:r>
              </a:p>
            </p:txBody>
          </p:sp>
          <p:pic>
            <p:nvPicPr>
              <p:cNvPr id="30" name="Picture 29" descr="A picture containing schematic&#10;&#10;Description automatically generated">
                <a:extLst>
                  <a:ext uri="{FF2B5EF4-FFF2-40B4-BE49-F238E27FC236}">
                    <a16:creationId xmlns:a16="http://schemas.microsoft.com/office/drawing/2014/main" id="{6AFB64A0-6E5C-46FC-9A3A-6CE7C3377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7998" y="1557450"/>
                <a:ext cx="3350249" cy="646308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D22DD14-13E5-D76F-9D65-D075E3BEAC10}"/>
                  </a:ext>
                </a:extLst>
              </p:cNvPr>
              <p:cNvSpPr txBox="1"/>
              <p:nvPr/>
            </p:nvSpPr>
            <p:spPr>
              <a:xfrm>
                <a:off x="6400428" y="1304312"/>
                <a:ext cx="1671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 Selective Risk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D339A20-6892-F11B-F787-5FDF2D2A8E3B}"/>
                  </a:ext>
                </a:extLst>
              </p:cNvPr>
              <p:cNvSpPr txBox="1"/>
              <p:nvPr/>
            </p:nvSpPr>
            <p:spPr>
              <a:xfrm>
                <a:off x="6400428" y="2215616"/>
                <a:ext cx="2469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3. Optimization problem</a:t>
                </a:r>
              </a:p>
            </p:txBody>
          </p:sp>
          <p:pic>
            <p:nvPicPr>
              <p:cNvPr id="36" name="Picture 35" descr="Diagram,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9F232A14-B68A-CD7A-82B6-D38254393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7998" y="3319192"/>
                <a:ext cx="4736394" cy="943056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D906BA-CA5A-C2B7-E7C2-20610AB5947F}"/>
                  </a:ext>
                </a:extLst>
              </p:cNvPr>
              <p:cNvSpPr txBox="1"/>
              <p:nvPr/>
            </p:nvSpPr>
            <p:spPr>
              <a:xfrm>
                <a:off x="6400428" y="3003168"/>
                <a:ext cx="4043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4. Distillation from black box to an expert</a:t>
                </a: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1E4AAC5-DB7C-12A0-3578-AC3227A41E2E}"/>
              </a:ext>
            </a:extLst>
          </p:cNvPr>
          <p:cNvSpPr txBox="1"/>
          <p:nvPr/>
        </p:nvSpPr>
        <p:spPr>
          <a:xfrm>
            <a:off x="523167" y="3665551"/>
            <a:ext cx="2303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residual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106F2E-48A9-0D5E-537C-8555936E39B0}"/>
              </a:ext>
            </a:extLst>
          </p:cNvPr>
          <p:cNvSpPr txBox="1"/>
          <p:nvPr/>
        </p:nvSpPr>
        <p:spPr>
          <a:xfrm>
            <a:off x="542584" y="4127216"/>
            <a:ext cx="187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Define residual 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6BC167B9-4916-9ED9-1612-B237BE568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99" y="4439674"/>
            <a:ext cx="2861285" cy="383636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18CB45B-C955-38F5-0086-189C04925CF4}"/>
              </a:ext>
            </a:extLst>
          </p:cNvPr>
          <p:cNvGrpSpPr/>
          <p:nvPr/>
        </p:nvGrpSpPr>
        <p:grpSpPr>
          <a:xfrm>
            <a:off x="421656" y="665260"/>
            <a:ext cx="4741879" cy="1864282"/>
            <a:chOff x="1196077" y="429928"/>
            <a:chExt cx="8066175" cy="397294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24B7A42-C3D9-BA24-3E43-2589AF8BB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6077" y="2834871"/>
              <a:ext cx="631644" cy="76562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142FCE8-1795-CB9B-7A1B-3098D0D6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6248" y="3632058"/>
              <a:ext cx="597382" cy="77081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52A8ADE-3540-174F-A4BA-5E2E31939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13323" y="2846576"/>
              <a:ext cx="609806" cy="78684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2D62492-10E9-9D8B-6043-8C8D1340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72009" y="2272745"/>
              <a:ext cx="469900" cy="635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D870D5E-6B69-F83D-D984-9BFC931B9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609111" y="1691750"/>
              <a:ext cx="609805" cy="75763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A1830F0-5750-6C08-2F77-980AD770D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52448" y="429928"/>
              <a:ext cx="609804" cy="714342"/>
            </a:xfrm>
            <a:prstGeom prst="rect">
              <a:avLst/>
            </a:prstGeom>
          </p:spPr>
        </p:pic>
        <p:sp>
          <p:nvSpPr>
            <p:cNvPr id="48" name="Up Arrow 47">
              <a:extLst>
                <a:ext uri="{FF2B5EF4-FFF2-40B4-BE49-F238E27FC236}">
                  <a16:creationId xmlns:a16="http://schemas.microsoft.com/office/drawing/2014/main" id="{E7214651-0D3E-EF7B-4592-7ABFD045C058}"/>
                </a:ext>
              </a:extLst>
            </p:cNvPr>
            <p:cNvSpPr/>
            <p:nvPr/>
          </p:nvSpPr>
          <p:spPr>
            <a:xfrm rot="3657582">
              <a:off x="2125042" y="2509844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Up Arrow 48">
              <a:extLst>
                <a:ext uri="{FF2B5EF4-FFF2-40B4-BE49-F238E27FC236}">
                  <a16:creationId xmlns:a16="http://schemas.microsoft.com/office/drawing/2014/main" id="{4E604210-E560-22C2-57AF-C0F068008BF6}"/>
                </a:ext>
              </a:extLst>
            </p:cNvPr>
            <p:cNvSpPr/>
            <p:nvPr/>
          </p:nvSpPr>
          <p:spPr>
            <a:xfrm rot="7161611">
              <a:off x="2125042" y="3294945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145DF97-10AC-8B21-96B2-DFFA51A85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58930" y="2272746"/>
              <a:ext cx="609806" cy="762258"/>
            </a:xfrm>
            <a:prstGeom prst="rect">
              <a:avLst/>
            </a:prstGeom>
          </p:spPr>
        </p:pic>
        <p:sp>
          <p:nvSpPr>
            <p:cNvPr id="51" name="Up Arrow 50">
              <a:extLst>
                <a:ext uri="{FF2B5EF4-FFF2-40B4-BE49-F238E27FC236}">
                  <a16:creationId xmlns:a16="http://schemas.microsoft.com/office/drawing/2014/main" id="{9AC3EF8C-1ED9-6B09-7C10-C6FD096448F6}"/>
                </a:ext>
              </a:extLst>
            </p:cNvPr>
            <p:cNvSpPr/>
            <p:nvPr/>
          </p:nvSpPr>
          <p:spPr>
            <a:xfrm rot="3657582">
              <a:off x="4107992" y="1687489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Up Arrow 51">
              <a:extLst>
                <a:ext uri="{FF2B5EF4-FFF2-40B4-BE49-F238E27FC236}">
                  <a16:creationId xmlns:a16="http://schemas.microsoft.com/office/drawing/2014/main" id="{EFF7E741-010B-2358-6E7B-ADCC6D99D843}"/>
                </a:ext>
              </a:extLst>
            </p:cNvPr>
            <p:cNvSpPr/>
            <p:nvPr/>
          </p:nvSpPr>
          <p:spPr>
            <a:xfrm rot="7161611">
              <a:off x="4117579" y="2499689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D8B55F7-1DAB-C456-301D-09EB2C357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29538" y="1459135"/>
              <a:ext cx="631644" cy="765629"/>
            </a:xfrm>
            <a:prstGeom prst="rect">
              <a:avLst/>
            </a:prstGeom>
          </p:spPr>
        </p:pic>
        <p:sp>
          <p:nvSpPr>
            <p:cNvPr id="54" name="Up Arrow 53">
              <a:extLst>
                <a:ext uri="{FF2B5EF4-FFF2-40B4-BE49-F238E27FC236}">
                  <a16:creationId xmlns:a16="http://schemas.microsoft.com/office/drawing/2014/main" id="{FCB7025D-22CA-D019-B643-A5C9DC12BE22}"/>
                </a:ext>
              </a:extLst>
            </p:cNvPr>
            <p:cNvSpPr/>
            <p:nvPr/>
          </p:nvSpPr>
          <p:spPr>
            <a:xfrm rot="3657582">
              <a:off x="7680626" y="574073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Up Arrow 54">
              <a:extLst>
                <a:ext uri="{FF2B5EF4-FFF2-40B4-BE49-F238E27FC236}">
                  <a16:creationId xmlns:a16="http://schemas.microsoft.com/office/drawing/2014/main" id="{4A56A477-DF89-39DF-46C6-4B85A3F467FC}"/>
                </a:ext>
              </a:extLst>
            </p:cNvPr>
            <p:cNvSpPr/>
            <p:nvPr/>
          </p:nvSpPr>
          <p:spPr>
            <a:xfrm rot="7161611">
              <a:off x="7675636" y="1365989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D8894A0-B07B-77A1-95B4-ACECACC5C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164804" y="2653875"/>
              <a:ext cx="226523" cy="22652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EB090B3-B68C-8074-2CFA-66C889B0C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748151">
              <a:off x="1810888" y="3891058"/>
              <a:ext cx="554408" cy="196725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79C65ED8-9D82-038C-6D9E-FBE31C07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2073707">
              <a:off x="3781739" y="3113788"/>
              <a:ext cx="596900" cy="20955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84599A3-77FC-3AF7-C799-DD3701A5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096499" y="1863862"/>
              <a:ext cx="246901" cy="239639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E3B473-08A6-DF7E-CBB7-47021392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603520" y="787099"/>
              <a:ext cx="235448" cy="215827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532BFED-A451-D557-7016-2D4DE86A1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987995">
              <a:off x="7435495" y="2005275"/>
              <a:ext cx="571500" cy="196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72224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395CF58-4AFA-01AE-ED85-6D5410EE4407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Loss function</a:t>
            </a:r>
          </a:p>
        </p:txBody>
      </p:sp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6FFC26F-374A-FB23-C807-1099C30EF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67" y="2751288"/>
            <a:ext cx="2184400" cy="6096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4665C6D-63FB-4A21-A988-2DFFA2E98724}"/>
              </a:ext>
            </a:extLst>
          </p:cNvPr>
          <p:cNvGrpSpPr/>
          <p:nvPr/>
        </p:nvGrpSpPr>
        <p:grpSpPr>
          <a:xfrm>
            <a:off x="6175022" y="309850"/>
            <a:ext cx="6016978" cy="3952398"/>
            <a:chOff x="6175022" y="309850"/>
            <a:chExt cx="6016978" cy="395239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408CA60-BB5D-2811-0628-1802CB93A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7998" y="2545250"/>
              <a:ext cx="5814002" cy="504638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C8E4FF-ADD1-2AAE-8E00-740836CB04E4}"/>
                </a:ext>
              </a:extLst>
            </p:cNvPr>
            <p:cNvGrpSpPr/>
            <p:nvPr/>
          </p:nvGrpSpPr>
          <p:grpSpPr>
            <a:xfrm>
              <a:off x="6175022" y="309850"/>
              <a:ext cx="4939370" cy="3952398"/>
              <a:chOff x="6175022" y="309850"/>
              <a:chExt cx="4939370" cy="395239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2BCFE25-A0C6-5DD9-C35A-6DDD0D33E70F}"/>
                  </a:ext>
                </a:extLst>
              </p:cNvPr>
              <p:cNvSpPr txBox="1"/>
              <p:nvPr/>
            </p:nvSpPr>
            <p:spPr>
              <a:xfrm>
                <a:off x="6175022" y="309850"/>
                <a:ext cx="3745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Training interpretable model</a:t>
                </a:r>
              </a:p>
            </p:txBody>
          </p:sp>
          <p:pic>
            <p:nvPicPr>
              <p:cNvPr id="27" name="Picture 26" descr="A picture containing text, clock, gauge&#10;&#10;Description automatically generated">
                <a:extLst>
                  <a:ext uri="{FF2B5EF4-FFF2-40B4-BE49-F238E27FC236}">
                    <a16:creationId xmlns:a16="http://schemas.microsoft.com/office/drawing/2014/main" id="{EABF37C1-0CDC-67EB-1022-FC3CCA285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3178" y="665260"/>
                <a:ext cx="2006600" cy="735338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9C08EF-E625-2449-FBE1-10917D31699B}"/>
                  </a:ext>
                </a:extLst>
              </p:cNvPr>
              <p:cNvSpPr txBox="1"/>
              <p:nvPr/>
            </p:nvSpPr>
            <p:spPr>
              <a:xfrm>
                <a:off x="6400428" y="848263"/>
                <a:ext cx="2233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 Empirical coverage</a:t>
                </a:r>
              </a:p>
            </p:txBody>
          </p:sp>
          <p:pic>
            <p:nvPicPr>
              <p:cNvPr id="30" name="Picture 29" descr="A picture containing schematic&#10;&#10;Description automatically generated">
                <a:extLst>
                  <a:ext uri="{FF2B5EF4-FFF2-40B4-BE49-F238E27FC236}">
                    <a16:creationId xmlns:a16="http://schemas.microsoft.com/office/drawing/2014/main" id="{6AFB64A0-6E5C-46FC-9A3A-6CE7C3377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7998" y="1557450"/>
                <a:ext cx="3350249" cy="646308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D22DD14-13E5-D76F-9D65-D075E3BEAC10}"/>
                  </a:ext>
                </a:extLst>
              </p:cNvPr>
              <p:cNvSpPr txBox="1"/>
              <p:nvPr/>
            </p:nvSpPr>
            <p:spPr>
              <a:xfrm>
                <a:off x="6400428" y="1304312"/>
                <a:ext cx="1671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 Selective Risk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D339A20-6892-F11B-F787-5FDF2D2A8E3B}"/>
                  </a:ext>
                </a:extLst>
              </p:cNvPr>
              <p:cNvSpPr txBox="1"/>
              <p:nvPr/>
            </p:nvSpPr>
            <p:spPr>
              <a:xfrm>
                <a:off x="6400428" y="2215616"/>
                <a:ext cx="2469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3. Optimization problem</a:t>
                </a:r>
              </a:p>
            </p:txBody>
          </p:sp>
          <p:pic>
            <p:nvPicPr>
              <p:cNvPr id="36" name="Picture 35" descr="Diagram,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9F232A14-B68A-CD7A-82B6-D38254393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7998" y="3319192"/>
                <a:ext cx="4736394" cy="943056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D906BA-CA5A-C2B7-E7C2-20610AB5947F}"/>
                  </a:ext>
                </a:extLst>
              </p:cNvPr>
              <p:cNvSpPr txBox="1"/>
              <p:nvPr/>
            </p:nvSpPr>
            <p:spPr>
              <a:xfrm>
                <a:off x="6400428" y="3003168"/>
                <a:ext cx="4043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4. Distillation from black box to an expert</a:t>
                </a: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1E4AAC5-DB7C-12A0-3578-AC3227A41E2E}"/>
              </a:ext>
            </a:extLst>
          </p:cNvPr>
          <p:cNvSpPr txBox="1"/>
          <p:nvPr/>
        </p:nvSpPr>
        <p:spPr>
          <a:xfrm>
            <a:off x="523167" y="3665551"/>
            <a:ext cx="2303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residual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106F2E-48A9-0D5E-537C-8555936E39B0}"/>
              </a:ext>
            </a:extLst>
          </p:cNvPr>
          <p:cNvSpPr txBox="1"/>
          <p:nvPr/>
        </p:nvSpPr>
        <p:spPr>
          <a:xfrm>
            <a:off x="542584" y="4127216"/>
            <a:ext cx="187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Define residual 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6BC167B9-4916-9ED9-1612-B237BE568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399" y="4439674"/>
            <a:ext cx="2861285" cy="383636"/>
          </a:xfrm>
          <a:prstGeom prst="rect">
            <a:avLst/>
          </a:prstGeom>
        </p:spPr>
      </p:pic>
      <p:pic>
        <p:nvPicPr>
          <p:cNvPr id="22" name="Picture 21" descr="Text, letter&#10;&#10;Description automatically generated with medium confidence">
            <a:extLst>
              <a:ext uri="{FF2B5EF4-FFF2-40B4-BE49-F238E27FC236}">
                <a16:creationId xmlns:a16="http://schemas.microsoft.com/office/drawing/2014/main" id="{5998A1CC-0E12-C370-FA24-3F4AEB11ED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367" y="5220037"/>
            <a:ext cx="4220034" cy="990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E7F135-5D1F-F070-4421-1422D12201E9}"/>
              </a:ext>
            </a:extLst>
          </p:cNvPr>
          <p:cNvSpPr txBox="1"/>
          <p:nvPr/>
        </p:nvSpPr>
        <p:spPr>
          <a:xfrm>
            <a:off x="541367" y="4955745"/>
            <a:ext cx="3759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Create a black box for next iteration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3891BB-EBAC-0219-433C-E677F2B93C2A}"/>
              </a:ext>
            </a:extLst>
          </p:cNvPr>
          <p:cNvSpPr txBox="1"/>
          <p:nvPr/>
        </p:nvSpPr>
        <p:spPr>
          <a:xfrm>
            <a:off x="623399" y="6238224"/>
            <a:ext cx="890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 where</a:t>
            </a:r>
          </a:p>
        </p:txBody>
      </p:sp>
      <p:pic>
        <p:nvPicPr>
          <p:cNvPr id="38" name="Picture 3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B868E84-21FA-B705-8961-26C5820738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677" y="6331113"/>
            <a:ext cx="1099030" cy="276443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18CB45B-C955-38F5-0086-189C04925CF4}"/>
              </a:ext>
            </a:extLst>
          </p:cNvPr>
          <p:cNvGrpSpPr/>
          <p:nvPr/>
        </p:nvGrpSpPr>
        <p:grpSpPr>
          <a:xfrm>
            <a:off x="421656" y="665260"/>
            <a:ext cx="4741879" cy="1864282"/>
            <a:chOff x="1196077" y="429928"/>
            <a:chExt cx="8066175" cy="397294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24B7A42-C3D9-BA24-3E43-2589AF8BB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96077" y="2834871"/>
              <a:ext cx="631644" cy="76562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142FCE8-1795-CB9B-7A1B-3098D0D6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96248" y="3632058"/>
              <a:ext cx="597382" cy="77081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52A8ADE-3540-174F-A4BA-5E2E31939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13323" y="2846576"/>
              <a:ext cx="609806" cy="78684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2D62492-10E9-9D8B-6043-8C8D1340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72009" y="2272745"/>
              <a:ext cx="469900" cy="635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D870D5E-6B69-F83D-D984-9BFC931B9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609111" y="1691750"/>
              <a:ext cx="609805" cy="75763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A1830F0-5750-6C08-2F77-980AD770D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652448" y="429928"/>
              <a:ext cx="609804" cy="714342"/>
            </a:xfrm>
            <a:prstGeom prst="rect">
              <a:avLst/>
            </a:prstGeom>
          </p:spPr>
        </p:pic>
        <p:sp>
          <p:nvSpPr>
            <p:cNvPr id="48" name="Up Arrow 47">
              <a:extLst>
                <a:ext uri="{FF2B5EF4-FFF2-40B4-BE49-F238E27FC236}">
                  <a16:creationId xmlns:a16="http://schemas.microsoft.com/office/drawing/2014/main" id="{E7214651-0D3E-EF7B-4592-7ABFD045C058}"/>
                </a:ext>
              </a:extLst>
            </p:cNvPr>
            <p:cNvSpPr/>
            <p:nvPr/>
          </p:nvSpPr>
          <p:spPr>
            <a:xfrm rot="3657582">
              <a:off x="2125042" y="2509844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Up Arrow 48">
              <a:extLst>
                <a:ext uri="{FF2B5EF4-FFF2-40B4-BE49-F238E27FC236}">
                  <a16:creationId xmlns:a16="http://schemas.microsoft.com/office/drawing/2014/main" id="{4E604210-E560-22C2-57AF-C0F068008BF6}"/>
                </a:ext>
              </a:extLst>
            </p:cNvPr>
            <p:cNvSpPr/>
            <p:nvPr/>
          </p:nvSpPr>
          <p:spPr>
            <a:xfrm rot="7161611">
              <a:off x="2125042" y="3294945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145DF97-10AC-8B21-96B2-DFFA51A85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058930" y="2272746"/>
              <a:ext cx="609806" cy="762258"/>
            </a:xfrm>
            <a:prstGeom prst="rect">
              <a:avLst/>
            </a:prstGeom>
          </p:spPr>
        </p:pic>
        <p:sp>
          <p:nvSpPr>
            <p:cNvPr id="51" name="Up Arrow 50">
              <a:extLst>
                <a:ext uri="{FF2B5EF4-FFF2-40B4-BE49-F238E27FC236}">
                  <a16:creationId xmlns:a16="http://schemas.microsoft.com/office/drawing/2014/main" id="{9AC3EF8C-1ED9-6B09-7C10-C6FD096448F6}"/>
                </a:ext>
              </a:extLst>
            </p:cNvPr>
            <p:cNvSpPr/>
            <p:nvPr/>
          </p:nvSpPr>
          <p:spPr>
            <a:xfrm rot="3657582">
              <a:off x="4107992" y="1687489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Up Arrow 51">
              <a:extLst>
                <a:ext uri="{FF2B5EF4-FFF2-40B4-BE49-F238E27FC236}">
                  <a16:creationId xmlns:a16="http://schemas.microsoft.com/office/drawing/2014/main" id="{EFF7E741-010B-2358-6E7B-ADCC6D99D843}"/>
                </a:ext>
              </a:extLst>
            </p:cNvPr>
            <p:cNvSpPr/>
            <p:nvPr/>
          </p:nvSpPr>
          <p:spPr>
            <a:xfrm rot="7161611">
              <a:off x="4117579" y="2499689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D8B55F7-1DAB-C456-301D-09EB2C357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29538" y="1459135"/>
              <a:ext cx="631644" cy="765629"/>
            </a:xfrm>
            <a:prstGeom prst="rect">
              <a:avLst/>
            </a:prstGeom>
          </p:spPr>
        </p:pic>
        <p:sp>
          <p:nvSpPr>
            <p:cNvPr id="54" name="Up Arrow 53">
              <a:extLst>
                <a:ext uri="{FF2B5EF4-FFF2-40B4-BE49-F238E27FC236}">
                  <a16:creationId xmlns:a16="http://schemas.microsoft.com/office/drawing/2014/main" id="{FCB7025D-22CA-D019-B643-A5C9DC12BE22}"/>
                </a:ext>
              </a:extLst>
            </p:cNvPr>
            <p:cNvSpPr/>
            <p:nvPr/>
          </p:nvSpPr>
          <p:spPr>
            <a:xfrm rot="3657582">
              <a:off x="7680626" y="574073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Up Arrow 54">
              <a:extLst>
                <a:ext uri="{FF2B5EF4-FFF2-40B4-BE49-F238E27FC236}">
                  <a16:creationId xmlns:a16="http://schemas.microsoft.com/office/drawing/2014/main" id="{4A56A477-DF89-39DF-46C6-4B85A3F467FC}"/>
                </a:ext>
              </a:extLst>
            </p:cNvPr>
            <p:cNvSpPr/>
            <p:nvPr/>
          </p:nvSpPr>
          <p:spPr>
            <a:xfrm rot="7161611">
              <a:off x="7675636" y="1365989"/>
              <a:ext cx="484632" cy="1170512"/>
            </a:xfrm>
            <a:prstGeom prst="up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D8894A0-B07B-77A1-95B4-ACECACC5C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164804" y="2653875"/>
              <a:ext cx="226523" cy="22652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EB090B3-B68C-8074-2CFA-66C889B0C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1748151">
              <a:off x="1810888" y="3891058"/>
              <a:ext cx="554408" cy="196725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79C65ED8-9D82-038C-6D9E-FBE31C07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2073707">
              <a:off x="3781739" y="3113788"/>
              <a:ext cx="596900" cy="20955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84599A3-77FC-3AF7-C799-DD3701A5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096499" y="1863862"/>
              <a:ext cx="246901" cy="239639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1E3B473-08A6-DF7E-CBB7-470213928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603520" y="787099"/>
              <a:ext cx="235448" cy="215827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532BFED-A451-D557-7016-2D4DE86A1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rot="1987995">
              <a:off x="7435495" y="2005275"/>
              <a:ext cx="571500" cy="196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603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ACF985-F1CB-F117-28BC-974FD22ED515}"/>
              </a:ext>
            </a:extLst>
          </p:cNvPr>
          <p:cNvGrpSpPr/>
          <p:nvPr/>
        </p:nvGrpSpPr>
        <p:grpSpPr>
          <a:xfrm>
            <a:off x="0" y="0"/>
            <a:ext cx="11851456" cy="3351374"/>
            <a:chOff x="280835" y="1457324"/>
            <a:chExt cx="11851456" cy="335137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8911A8-C138-AA08-86C1-BAB76EE0F065}"/>
                </a:ext>
              </a:extLst>
            </p:cNvPr>
            <p:cNvGrpSpPr/>
            <p:nvPr/>
          </p:nvGrpSpPr>
          <p:grpSpPr>
            <a:xfrm>
              <a:off x="280835" y="1506322"/>
              <a:ext cx="3445336" cy="3302376"/>
              <a:chOff x="2485439" y="3429000"/>
              <a:chExt cx="3445336" cy="3302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2273E92-0444-CFA1-803F-A99FDE349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5439" y="3429000"/>
                <a:ext cx="3445336" cy="330237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E98141-EBEA-3BA6-11BA-32FF48A9E201}"/>
                  </a:ext>
                </a:extLst>
              </p:cNvPr>
              <p:cNvSpPr txBox="1"/>
              <p:nvPr/>
            </p:nvSpPr>
            <p:spPr>
              <a:xfrm>
                <a:off x="3969793" y="3976277"/>
                <a:ext cx="5180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??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610EA4-8C46-65E4-7447-8A3DDF68A69A}"/>
                  </a:ext>
                </a:extLst>
              </p:cNvPr>
              <p:cNvSpPr txBox="1"/>
              <p:nvPr/>
            </p:nvSpPr>
            <p:spPr>
              <a:xfrm>
                <a:off x="2936859" y="5058594"/>
                <a:ext cx="84991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CNN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08E4B8-953F-A265-9BF2-5C4AAD4AB0EB}"/>
                  </a:ext>
                </a:extLst>
              </p:cNvPr>
              <p:cNvSpPr txBox="1"/>
              <p:nvPr/>
            </p:nvSpPr>
            <p:spPr>
              <a:xfrm>
                <a:off x="4487884" y="4922939"/>
                <a:ext cx="937757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BERT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GPT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42DDFB-22A8-AE4C-B580-7E6C5C3D4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5831" y="1457324"/>
              <a:ext cx="3666460" cy="3351374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C8B8674-0125-A36D-0EAB-DBAA6F0D4DCF}"/>
                </a:ext>
              </a:extLst>
            </p:cNvPr>
            <p:cNvCxnSpPr>
              <a:cxnSpLocks/>
            </p:cNvCxnSpPr>
            <p:nvPr/>
          </p:nvCxnSpPr>
          <p:spPr>
            <a:xfrm>
              <a:off x="3980985" y="3429000"/>
              <a:ext cx="4817327" cy="0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6C5F93-E510-5DE3-EFFD-8B4562877C72}"/>
                </a:ext>
              </a:extLst>
            </p:cNvPr>
            <p:cNvSpPr txBox="1"/>
            <p:nvPr/>
          </p:nvSpPr>
          <p:spPr>
            <a:xfrm>
              <a:off x="4002046" y="3000261"/>
              <a:ext cx="46399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X-AI attempts to open the black box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F27A6C27-CBE6-EA63-81FB-36809C96A238}"/>
              </a:ext>
            </a:extLst>
          </p:cNvPr>
          <p:cNvSpPr/>
          <p:nvPr/>
        </p:nvSpPr>
        <p:spPr>
          <a:xfrm rot="16200000">
            <a:off x="5412862" y="514270"/>
            <a:ext cx="1391901" cy="4437559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E024C-1528-D8DE-9108-4D15C749DE3A}"/>
              </a:ext>
            </a:extLst>
          </p:cNvPr>
          <p:cNvSpPr txBox="1"/>
          <p:nvPr/>
        </p:nvSpPr>
        <p:spPr>
          <a:xfrm>
            <a:off x="3282100" y="3343369"/>
            <a:ext cx="1578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Post-Hoc</a:t>
            </a:r>
            <a:r>
              <a:rPr lang="en-US" sz="2800" b="1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278B3F-6142-F27A-DA80-7880348448DB}"/>
              </a:ext>
            </a:extLst>
          </p:cNvPr>
          <p:cNvSpPr txBox="1"/>
          <p:nvPr/>
        </p:nvSpPr>
        <p:spPr>
          <a:xfrm>
            <a:off x="6769915" y="3351374"/>
            <a:ext cx="39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alpha val="35000"/>
                  </a:schemeClr>
                </a:solidFill>
              </a:rPr>
              <a:t>Interpretable by design</a:t>
            </a:r>
            <a:r>
              <a:rPr lang="en-US" sz="2800" b="1" dirty="0">
                <a:solidFill>
                  <a:schemeClr val="tx1">
                    <a:alpha val="35000"/>
                  </a:schemeClr>
                </a:solidFill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CD9D76-893C-FD10-63FA-77D0A6246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17" y="3871040"/>
            <a:ext cx="1355117" cy="15862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A9753C-A0C9-E2F1-9909-837A55242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243" y="3864325"/>
            <a:ext cx="1631857" cy="16318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1563FC-CA0E-38FB-1E5C-A3A2FB1056FC}"/>
              </a:ext>
            </a:extLst>
          </p:cNvPr>
          <p:cNvSpPr txBox="1"/>
          <p:nvPr/>
        </p:nvSpPr>
        <p:spPr>
          <a:xfrm>
            <a:off x="-1" y="5688655"/>
            <a:ext cx="50180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NBDT [Wan et al., ICLR ’22]</a:t>
            </a:r>
          </a:p>
          <a:p>
            <a:r>
              <a:rPr lang="en-US" sz="1400" dirty="0"/>
              <a:t>Grad-CAM [</a:t>
            </a:r>
            <a:r>
              <a:rPr lang="en-US" sz="1400" dirty="0" err="1"/>
              <a:t>Selvaraju</a:t>
            </a:r>
            <a:r>
              <a:rPr lang="en-US" sz="1400" dirty="0"/>
              <a:t> et al., ICCV ’19]</a:t>
            </a:r>
          </a:p>
          <a:p>
            <a:r>
              <a:rPr lang="en-US" sz="1400" dirty="0"/>
              <a:t>Integrated-Gradient [Sundararajan et al., ICML ‘17]</a:t>
            </a:r>
          </a:p>
          <a:p>
            <a:r>
              <a:rPr lang="en-US" sz="1400" dirty="0"/>
              <a:t>TCAV [Kim et al., ICML ‘17]</a:t>
            </a:r>
          </a:p>
          <a:p>
            <a:r>
              <a:rPr lang="en-US" sz="1400" dirty="0"/>
              <a:t>Concept Activation Regions [</a:t>
            </a:r>
            <a:r>
              <a:rPr lang="en-US" sz="1400" dirty="0" err="1"/>
              <a:t>Crabbé</a:t>
            </a:r>
            <a:r>
              <a:rPr lang="en-US" sz="1400" dirty="0"/>
              <a:t> et al., </a:t>
            </a:r>
            <a:r>
              <a:rPr lang="en-US" sz="1400" dirty="0" err="1"/>
              <a:t>Neurips</a:t>
            </a:r>
            <a:r>
              <a:rPr lang="en-US" sz="1400" dirty="0"/>
              <a:t> ‘22]</a:t>
            </a:r>
          </a:p>
        </p:txBody>
      </p:sp>
      <p:pic>
        <p:nvPicPr>
          <p:cNvPr id="20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70C99473-D817-5AD1-A69F-C9A387EC6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188" y="3781887"/>
            <a:ext cx="2712985" cy="190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82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998E9E-B0B0-FF3B-294F-EC28FDB824E6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802BE-5968-ADF1-F261-C645AD9254B9}"/>
              </a:ext>
            </a:extLst>
          </p:cNvPr>
          <p:cNvSpPr txBox="1"/>
          <p:nvPr/>
        </p:nvSpPr>
        <p:spPr>
          <a:xfrm>
            <a:off x="914399" y="707571"/>
            <a:ext cx="570411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Datasets</a:t>
            </a:r>
          </a:p>
          <a:p>
            <a:pPr marL="457200" indent="-457200">
              <a:buAutoNum type="arabicPeriod"/>
            </a:pPr>
            <a:r>
              <a:rPr lang="en-US" sz="2400" dirty="0"/>
              <a:t>CUB-200</a:t>
            </a:r>
          </a:p>
          <a:p>
            <a:pPr marL="457200" indent="-457200">
              <a:buAutoNum type="arabicPeriod"/>
            </a:pPr>
            <a:r>
              <a:rPr lang="en-US" sz="2400" dirty="0"/>
              <a:t>Animals with attributes2 (AWA2)</a:t>
            </a:r>
          </a:p>
          <a:p>
            <a:pPr marL="457200" indent="-457200">
              <a:buAutoNum type="arabicPeriod"/>
            </a:pPr>
            <a:r>
              <a:rPr lang="en-US" sz="2400" dirty="0"/>
              <a:t>HAM10k</a:t>
            </a:r>
          </a:p>
          <a:p>
            <a:pPr marL="457200" indent="-457200">
              <a:buAutoNum type="arabicPeriod"/>
            </a:pPr>
            <a:r>
              <a:rPr lang="en-US" sz="2400" dirty="0"/>
              <a:t>Cardiomegaly and Effusion from </a:t>
            </a:r>
          </a:p>
          <a:p>
            <a:r>
              <a:rPr lang="en-US" sz="2400" dirty="0"/>
              <a:t>       MIMIC-CXR</a:t>
            </a:r>
          </a:p>
        </p:txBody>
      </p:sp>
    </p:spTree>
    <p:extLst>
      <p:ext uri="{BB962C8B-B14F-4D97-AF65-F5344CB8AC3E}">
        <p14:creationId xmlns:p14="http://schemas.microsoft.com/office/powerpoint/2010/main" val="39418524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998E9E-B0B0-FF3B-294F-EC28FDB824E6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802BE-5968-ADF1-F261-C645AD9254B9}"/>
              </a:ext>
            </a:extLst>
          </p:cNvPr>
          <p:cNvSpPr txBox="1"/>
          <p:nvPr/>
        </p:nvSpPr>
        <p:spPr>
          <a:xfrm>
            <a:off x="914399" y="707571"/>
            <a:ext cx="570411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Datasets</a:t>
            </a:r>
          </a:p>
          <a:p>
            <a:pPr marL="457200" indent="-457200">
              <a:buAutoNum type="arabicPeriod"/>
            </a:pPr>
            <a:r>
              <a:rPr lang="en-US" sz="2400" dirty="0"/>
              <a:t>CUB-200</a:t>
            </a:r>
          </a:p>
          <a:p>
            <a:pPr marL="457200" indent="-457200">
              <a:buAutoNum type="arabicPeriod"/>
            </a:pPr>
            <a:r>
              <a:rPr lang="en-US" sz="2400" dirty="0"/>
              <a:t>Animals with attributes2 (AWA2)</a:t>
            </a:r>
          </a:p>
          <a:p>
            <a:pPr marL="457200" indent="-457200">
              <a:buAutoNum type="arabicPeriod"/>
            </a:pPr>
            <a:r>
              <a:rPr lang="en-US" sz="2400" dirty="0"/>
              <a:t>HAM10k</a:t>
            </a:r>
          </a:p>
          <a:p>
            <a:pPr marL="457200" indent="-457200">
              <a:buAutoNum type="arabicPeriod"/>
            </a:pPr>
            <a:r>
              <a:rPr lang="en-US" sz="2400" dirty="0"/>
              <a:t>Cardiomegaly and Effusion from </a:t>
            </a:r>
          </a:p>
          <a:p>
            <a:r>
              <a:rPr lang="en-US" sz="2400" dirty="0"/>
              <a:t>       MIMIC-CXR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244DD-9D7E-7D4F-9B85-5F7B860CB16B}"/>
              </a:ext>
            </a:extLst>
          </p:cNvPr>
          <p:cNvSpPr txBox="1"/>
          <p:nvPr/>
        </p:nvSpPr>
        <p:spPr>
          <a:xfrm>
            <a:off x="7085727" y="787099"/>
            <a:ext cx="2971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Blackbox</a:t>
            </a:r>
          </a:p>
          <a:p>
            <a:r>
              <a:rPr lang="en-US" sz="2400" dirty="0"/>
              <a:t>VIT, ResNet-101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004DF2-3020-F20D-260F-84BD397E0CB1}"/>
              </a:ext>
            </a:extLst>
          </p:cNvPr>
          <p:cNvCxnSpPr>
            <a:cxnSpLocks/>
          </p:cNvCxnSpPr>
          <p:nvPr/>
        </p:nvCxnSpPr>
        <p:spPr>
          <a:xfrm>
            <a:off x="6476999" y="1513114"/>
            <a:ext cx="609601" cy="0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40A059B-10FC-E6D3-91A2-3D1499BD0CFD}"/>
              </a:ext>
            </a:extLst>
          </p:cNvPr>
          <p:cNvSpPr/>
          <p:nvPr/>
        </p:nvSpPr>
        <p:spPr>
          <a:xfrm>
            <a:off x="5489123" y="998001"/>
            <a:ext cx="889907" cy="1045029"/>
          </a:xfrm>
          <a:prstGeom prst="rightBrac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C7DBFB-14AF-E1A0-4004-CD5B827631B3}"/>
              </a:ext>
            </a:extLst>
          </p:cNvPr>
          <p:cNvSpPr/>
          <p:nvPr/>
        </p:nvSpPr>
        <p:spPr>
          <a:xfrm>
            <a:off x="789214" y="1186543"/>
            <a:ext cx="4860471" cy="762000"/>
          </a:xfrm>
          <a:prstGeom prst="rect">
            <a:avLst/>
          </a:prstGeom>
          <a:solidFill>
            <a:schemeClr val="accent6">
              <a:lumMod val="40000"/>
              <a:lumOff val="60000"/>
              <a:alpha val="20544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67B9F1-87DF-9388-516B-6DAC9B0C9ECD}"/>
              </a:ext>
            </a:extLst>
          </p:cNvPr>
          <p:cNvCxnSpPr>
            <a:cxnSpLocks/>
          </p:cNvCxnSpPr>
          <p:nvPr/>
        </p:nvCxnSpPr>
        <p:spPr>
          <a:xfrm>
            <a:off x="3022146" y="2166257"/>
            <a:ext cx="4064454" cy="0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816E9F3-BFE8-284F-3353-B2DFACECBBF0}"/>
              </a:ext>
            </a:extLst>
          </p:cNvPr>
          <p:cNvSpPr txBox="1"/>
          <p:nvPr/>
        </p:nvSpPr>
        <p:spPr>
          <a:xfrm>
            <a:off x="7085727" y="1923288"/>
            <a:ext cx="1763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Inception V3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CDB04E-4184-A3A5-F437-36B694B9345F}"/>
              </a:ext>
            </a:extLst>
          </p:cNvPr>
          <p:cNvCxnSpPr>
            <a:cxnSpLocks/>
          </p:cNvCxnSpPr>
          <p:nvPr/>
        </p:nvCxnSpPr>
        <p:spPr>
          <a:xfrm>
            <a:off x="3022146" y="2884714"/>
            <a:ext cx="4064454" cy="0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01D7BF-D292-1937-68A5-FA64310F0847}"/>
              </a:ext>
            </a:extLst>
          </p:cNvPr>
          <p:cNvSpPr txBox="1"/>
          <p:nvPr/>
        </p:nvSpPr>
        <p:spPr>
          <a:xfrm>
            <a:off x="7085727" y="2673894"/>
            <a:ext cx="1968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DenseNet-121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1427C4-3EBE-D6A5-3F72-894258C148E1}"/>
              </a:ext>
            </a:extLst>
          </p:cNvPr>
          <p:cNvSpPr txBox="1"/>
          <p:nvPr/>
        </p:nvSpPr>
        <p:spPr>
          <a:xfrm>
            <a:off x="1110343" y="4027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0947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998E9E-B0B0-FF3B-294F-EC28FDB824E6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802BE-5968-ADF1-F261-C645AD9254B9}"/>
              </a:ext>
            </a:extLst>
          </p:cNvPr>
          <p:cNvSpPr txBox="1"/>
          <p:nvPr/>
        </p:nvSpPr>
        <p:spPr>
          <a:xfrm>
            <a:off x="914399" y="707571"/>
            <a:ext cx="570411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Datasets</a:t>
            </a:r>
          </a:p>
          <a:p>
            <a:pPr marL="457200" indent="-457200">
              <a:buAutoNum type="arabicPeriod"/>
            </a:pPr>
            <a:r>
              <a:rPr lang="en-US" sz="2400" dirty="0"/>
              <a:t>CUB-200</a:t>
            </a:r>
          </a:p>
          <a:p>
            <a:pPr marL="457200" indent="-457200">
              <a:buAutoNum type="arabicPeriod"/>
            </a:pPr>
            <a:r>
              <a:rPr lang="en-US" sz="2400" dirty="0"/>
              <a:t>Animals with attributes2 (AWA2)</a:t>
            </a:r>
          </a:p>
          <a:p>
            <a:pPr marL="457200" indent="-457200">
              <a:buAutoNum type="arabicPeriod"/>
            </a:pPr>
            <a:r>
              <a:rPr lang="en-US" sz="2400" dirty="0"/>
              <a:t>HAM10k</a:t>
            </a:r>
          </a:p>
          <a:p>
            <a:pPr marL="457200" indent="-457200">
              <a:buAutoNum type="arabicPeriod"/>
            </a:pPr>
            <a:r>
              <a:rPr lang="en-US" sz="2400" dirty="0"/>
              <a:t>Cardiomegaly and Effusion from </a:t>
            </a:r>
          </a:p>
          <a:p>
            <a:r>
              <a:rPr lang="en-US" sz="2400" dirty="0"/>
              <a:t>       MIMIC-CXR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244DD-9D7E-7D4F-9B85-5F7B860CB16B}"/>
              </a:ext>
            </a:extLst>
          </p:cNvPr>
          <p:cNvSpPr txBox="1"/>
          <p:nvPr/>
        </p:nvSpPr>
        <p:spPr>
          <a:xfrm>
            <a:off x="7085727" y="787099"/>
            <a:ext cx="2971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Blackbox</a:t>
            </a:r>
          </a:p>
          <a:p>
            <a:r>
              <a:rPr lang="en-US" sz="2400" dirty="0"/>
              <a:t>VIT, ResNet-101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004DF2-3020-F20D-260F-84BD397E0CB1}"/>
              </a:ext>
            </a:extLst>
          </p:cNvPr>
          <p:cNvCxnSpPr>
            <a:cxnSpLocks/>
          </p:cNvCxnSpPr>
          <p:nvPr/>
        </p:nvCxnSpPr>
        <p:spPr>
          <a:xfrm>
            <a:off x="6476999" y="1513114"/>
            <a:ext cx="609601" cy="0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40A059B-10FC-E6D3-91A2-3D1499BD0CFD}"/>
              </a:ext>
            </a:extLst>
          </p:cNvPr>
          <p:cNvSpPr/>
          <p:nvPr/>
        </p:nvSpPr>
        <p:spPr>
          <a:xfrm>
            <a:off x="5489123" y="998001"/>
            <a:ext cx="889907" cy="1045029"/>
          </a:xfrm>
          <a:prstGeom prst="rightBrac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C7DBFB-14AF-E1A0-4004-CD5B827631B3}"/>
              </a:ext>
            </a:extLst>
          </p:cNvPr>
          <p:cNvSpPr/>
          <p:nvPr/>
        </p:nvSpPr>
        <p:spPr>
          <a:xfrm>
            <a:off x="789214" y="1186543"/>
            <a:ext cx="4860471" cy="762000"/>
          </a:xfrm>
          <a:prstGeom prst="rect">
            <a:avLst/>
          </a:prstGeom>
          <a:solidFill>
            <a:schemeClr val="accent6">
              <a:lumMod val="40000"/>
              <a:lumOff val="60000"/>
              <a:alpha val="20544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67B9F1-87DF-9388-516B-6DAC9B0C9ECD}"/>
              </a:ext>
            </a:extLst>
          </p:cNvPr>
          <p:cNvCxnSpPr>
            <a:cxnSpLocks/>
          </p:cNvCxnSpPr>
          <p:nvPr/>
        </p:nvCxnSpPr>
        <p:spPr>
          <a:xfrm>
            <a:off x="3022146" y="2166257"/>
            <a:ext cx="4064454" cy="0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816E9F3-BFE8-284F-3353-B2DFACECBBF0}"/>
              </a:ext>
            </a:extLst>
          </p:cNvPr>
          <p:cNvSpPr txBox="1"/>
          <p:nvPr/>
        </p:nvSpPr>
        <p:spPr>
          <a:xfrm>
            <a:off x="7085727" y="1923288"/>
            <a:ext cx="1763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Inception V3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CDB04E-4184-A3A5-F437-36B694B9345F}"/>
              </a:ext>
            </a:extLst>
          </p:cNvPr>
          <p:cNvCxnSpPr>
            <a:cxnSpLocks/>
          </p:cNvCxnSpPr>
          <p:nvPr/>
        </p:nvCxnSpPr>
        <p:spPr>
          <a:xfrm>
            <a:off x="3022146" y="2884714"/>
            <a:ext cx="4064454" cy="0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01D7BF-D292-1937-68A5-FA64310F0847}"/>
              </a:ext>
            </a:extLst>
          </p:cNvPr>
          <p:cNvSpPr txBox="1"/>
          <p:nvPr/>
        </p:nvSpPr>
        <p:spPr>
          <a:xfrm>
            <a:off x="7085727" y="2673894"/>
            <a:ext cx="1968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DenseNet-121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25A797F7-5AF2-9194-269A-80D7F9D73F09}"/>
              </a:ext>
            </a:extLst>
          </p:cNvPr>
          <p:cNvSpPr/>
          <p:nvPr/>
        </p:nvSpPr>
        <p:spPr>
          <a:xfrm>
            <a:off x="8738995" y="834987"/>
            <a:ext cx="1008685" cy="2431435"/>
          </a:xfrm>
          <a:prstGeom prst="rightBrac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8BE231-CB85-F1B3-B1F9-62ACB8A358AF}"/>
              </a:ext>
            </a:extLst>
          </p:cNvPr>
          <p:cNvSpPr txBox="1"/>
          <p:nvPr/>
        </p:nvSpPr>
        <p:spPr>
          <a:xfrm>
            <a:off x="9813848" y="1221947"/>
            <a:ext cx="2378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Entropy Network </a:t>
            </a:r>
          </a:p>
          <a:p>
            <a:r>
              <a:rPr lang="en-US" sz="2400" dirty="0"/>
              <a:t>as interpretable</a:t>
            </a:r>
          </a:p>
          <a:p>
            <a:r>
              <a:rPr lang="en-US" sz="2400" dirty="0"/>
              <a:t>experts as per</a:t>
            </a:r>
          </a:p>
          <a:p>
            <a:r>
              <a:rPr lang="en-US" sz="2400" dirty="0" err="1"/>
              <a:t>Barberio</a:t>
            </a:r>
            <a:r>
              <a:rPr lang="en-US" sz="2400" dirty="0"/>
              <a:t> et al.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54E200-6B2E-914B-330A-BA3EC879EE91}"/>
              </a:ext>
            </a:extLst>
          </p:cNvPr>
          <p:cNvSpPr txBox="1"/>
          <p:nvPr/>
        </p:nvSpPr>
        <p:spPr>
          <a:xfrm>
            <a:off x="0" y="6481996"/>
            <a:ext cx="6466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Entropy-based Logic Explanations of Neural Networks [</a:t>
            </a:r>
            <a:r>
              <a:rPr lang="en-US" sz="1400" dirty="0" err="1"/>
              <a:t>Barberio</a:t>
            </a:r>
            <a:r>
              <a:rPr lang="en-US" sz="1400" dirty="0"/>
              <a:t> et al., AAAI ’21]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1427C4-3EBE-D6A5-3F72-894258C148E1}"/>
              </a:ext>
            </a:extLst>
          </p:cNvPr>
          <p:cNvSpPr txBox="1"/>
          <p:nvPr/>
        </p:nvSpPr>
        <p:spPr>
          <a:xfrm>
            <a:off x="1110343" y="4027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0734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998E9E-B0B0-FF3B-294F-EC28FDB824E6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802BE-5968-ADF1-F261-C645AD9254B9}"/>
              </a:ext>
            </a:extLst>
          </p:cNvPr>
          <p:cNvSpPr txBox="1"/>
          <p:nvPr/>
        </p:nvSpPr>
        <p:spPr>
          <a:xfrm>
            <a:off x="914399" y="707571"/>
            <a:ext cx="570411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Datasets</a:t>
            </a:r>
          </a:p>
          <a:p>
            <a:pPr marL="457200" indent="-457200">
              <a:buAutoNum type="arabicPeriod"/>
            </a:pPr>
            <a:r>
              <a:rPr lang="en-US" sz="2400" dirty="0"/>
              <a:t>CUB-200</a:t>
            </a:r>
          </a:p>
          <a:p>
            <a:pPr marL="457200" indent="-457200">
              <a:buAutoNum type="arabicPeriod"/>
            </a:pPr>
            <a:r>
              <a:rPr lang="en-US" sz="2400" dirty="0"/>
              <a:t>Animals with attributes2 (AWA2)</a:t>
            </a:r>
          </a:p>
          <a:p>
            <a:pPr marL="457200" indent="-457200">
              <a:buAutoNum type="arabicPeriod"/>
            </a:pPr>
            <a:r>
              <a:rPr lang="en-US" sz="2400" dirty="0"/>
              <a:t>HAM10k</a:t>
            </a:r>
          </a:p>
          <a:p>
            <a:pPr marL="457200" indent="-457200">
              <a:buAutoNum type="arabicPeriod"/>
            </a:pPr>
            <a:r>
              <a:rPr lang="en-US" sz="2400" dirty="0"/>
              <a:t>Cardiomegaly and Effusion from </a:t>
            </a:r>
          </a:p>
          <a:p>
            <a:r>
              <a:rPr lang="en-US" sz="2400" dirty="0"/>
              <a:t>       MIMIC-CXR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244DD-9D7E-7D4F-9B85-5F7B860CB16B}"/>
              </a:ext>
            </a:extLst>
          </p:cNvPr>
          <p:cNvSpPr txBox="1"/>
          <p:nvPr/>
        </p:nvSpPr>
        <p:spPr>
          <a:xfrm>
            <a:off x="7085727" y="787099"/>
            <a:ext cx="2971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Blackbox</a:t>
            </a:r>
          </a:p>
          <a:p>
            <a:r>
              <a:rPr lang="en-US" sz="2400" dirty="0"/>
              <a:t>VIT, ResNet-101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004DF2-3020-F20D-260F-84BD397E0CB1}"/>
              </a:ext>
            </a:extLst>
          </p:cNvPr>
          <p:cNvCxnSpPr>
            <a:cxnSpLocks/>
          </p:cNvCxnSpPr>
          <p:nvPr/>
        </p:nvCxnSpPr>
        <p:spPr>
          <a:xfrm>
            <a:off x="6476999" y="1513114"/>
            <a:ext cx="609601" cy="0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40A059B-10FC-E6D3-91A2-3D1499BD0CFD}"/>
              </a:ext>
            </a:extLst>
          </p:cNvPr>
          <p:cNvSpPr/>
          <p:nvPr/>
        </p:nvSpPr>
        <p:spPr>
          <a:xfrm>
            <a:off x="5489123" y="998001"/>
            <a:ext cx="889907" cy="1045029"/>
          </a:xfrm>
          <a:prstGeom prst="rightBrac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C7DBFB-14AF-E1A0-4004-CD5B827631B3}"/>
              </a:ext>
            </a:extLst>
          </p:cNvPr>
          <p:cNvSpPr/>
          <p:nvPr/>
        </p:nvSpPr>
        <p:spPr>
          <a:xfrm>
            <a:off x="789214" y="1186543"/>
            <a:ext cx="4860471" cy="762000"/>
          </a:xfrm>
          <a:prstGeom prst="rect">
            <a:avLst/>
          </a:prstGeom>
          <a:solidFill>
            <a:schemeClr val="accent6">
              <a:lumMod val="40000"/>
              <a:lumOff val="60000"/>
              <a:alpha val="20544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67B9F1-87DF-9388-516B-6DAC9B0C9ECD}"/>
              </a:ext>
            </a:extLst>
          </p:cNvPr>
          <p:cNvCxnSpPr>
            <a:cxnSpLocks/>
          </p:cNvCxnSpPr>
          <p:nvPr/>
        </p:nvCxnSpPr>
        <p:spPr>
          <a:xfrm>
            <a:off x="3022146" y="2166257"/>
            <a:ext cx="4064454" cy="0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816E9F3-BFE8-284F-3353-B2DFACECBBF0}"/>
              </a:ext>
            </a:extLst>
          </p:cNvPr>
          <p:cNvSpPr txBox="1"/>
          <p:nvPr/>
        </p:nvSpPr>
        <p:spPr>
          <a:xfrm>
            <a:off x="7085727" y="1923288"/>
            <a:ext cx="1763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Inception V3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CDB04E-4184-A3A5-F437-36B694B9345F}"/>
              </a:ext>
            </a:extLst>
          </p:cNvPr>
          <p:cNvCxnSpPr>
            <a:cxnSpLocks/>
          </p:cNvCxnSpPr>
          <p:nvPr/>
        </p:nvCxnSpPr>
        <p:spPr>
          <a:xfrm>
            <a:off x="3022146" y="2884714"/>
            <a:ext cx="4064454" cy="0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01D7BF-D292-1937-68A5-FA64310F0847}"/>
              </a:ext>
            </a:extLst>
          </p:cNvPr>
          <p:cNvSpPr txBox="1"/>
          <p:nvPr/>
        </p:nvSpPr>
        <p:spPr>
          <a:xfrm>
            <a:off x="7085727" y="2673894"/>
            <a:ext cx="1968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DenseNet-121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25A797F7-5AF2-9194-269A-80D7F9D73F09}"/>
              </a:ext>
            </a:extLst>
          </p:cNvPr>
          <p:cNvSpPr/>
          <p:nvPr/>
        </p:nvSpPr>
        <p:spPr>
          <a:xfrm>
            <a:off x="8738995" y="834987"/>
            <a:ext cx="1008685" cy="2431435"/>
          </a:xfrm>
          <a:prstGeom prst="rightBrac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54E200-6B2E-914B-330A-BA3EC879EE91}"/>
              </a:ext>
            </a:extLst>
          </p:cNvPr>
          <p:cNvSpPr txBox="1"/>
          <p:nvPr/>
        </p:nvSpPr>
        <p:spPr>
          <a:xfrm>
            <a:off x="0" y="6481996"/>
            <a:ext cx="6466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Entropy-based Logic Explanations of Neural Networks [</a:t>
            </a:r>
            <a:r>
              <a:rPr lang="en-US" sz="1400" dirty="0" err="1"/>
              <a:t>Barberio</a:t>
            </a:r>
            <a:r>
              <a:rPr lang="en-US" sz="1400" dirty="0"/>
              <a:t> et al., AAAI ’21]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1427C4-3EBE-D6A5-3F72-894258C148E1}"/>
              </a:ext>
            </a:extLst>
          </p:cNvPr>
          <p:cNvSpPr txBox="1"/>
          <p:nvPr/>
        </p:nvSpPr>
        <p:spPr>
          <a:xfrm>
            <a:off x="1110343" y="46584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2242A3-7D8E-C29E-21C1-8E2D5A96770F}"/>
              </a:ext>
            </a:extLst>
          </p:cNvPr>
          <p:cNvSpPr txBox="1"/>
          <p:nvPr/>
        </p:nvSpPr>
        <p:spPr>
          <a:xfrm>
            <a:off x="827312" y="4162688"/>
            <a:ext cx="9557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CNN, we use all the convolution layers as  </a:t>
            </a:r>
          </a:p>
          <a:p>
            <a:endParaRPr lang="en-US" sz="24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C597AAB-E9DA-EF9B-4D4C-592C6E79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021" y="4229355"/>
            <a:ext cx="254000" cy="4191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9BF1E64-9E46-2BEA-9E1A-9B7193940FE0}"/>
              </a:ext>
            </a:extLst>
          </p:cNvPr>
          <p:cNvSpPr txBox="1"/>
          <p:nvPr/>
        </p:nvSpPr>
        <p:spPr>
          <a:xfrm>
            <a:off x="827311" y="4706408"/>
            <a:ext cx="9557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VIT, we use encoder blocks as </a:t>
            </a:r>
          </a:p>
          <a:p>
            <a:endParaRPr lang="en-US" sz="24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1ADDF59-4354-195F-28DF-6E4AD1FFB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514" y="4764361"/>
            <a:ext cx="254000" cy="419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AC489BD-B4E0-314F-2865-44C8180685CF}"/>
              </a:ext>
            </a:extLst>
          </p:cNvPr>
          <p:cNvSpPr txBox="1"/>
          <p:nvPr/>
        </p:nvSpPr>
        <p:spPr>
          <a:xfrm>
            <a:off x="9813848" y="1221947"/>
            <a:ext cx="2378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Entropy Network </a:t>
            </a:r>
          </a:p>
          <a:p>
            <a:r>
              <a:rPr lang="en-US" sz="2400" dirty="0"/>
              <a:t>as interpretable</a:t>
            </a:r>
          </a:p>
          <a:p>
            <a:r>
              <a:rPr lang="en-US" sz="2400" dirty="0"/>
              <a:t>experts as per</a:t>
            </a:r>
          </a:p>
          <a:p>
            <a:r>
              <a:rPr lang="en-US" sz="2400" dirty="0" err="1"/>
              <a:t>Barberio</a:t>
            </a:r>
            <a:r>
              <a:rPr lang="en-US" sz="2400" dirty="0"/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19215564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998E9E-B0B0-FF3B-294F-EC28FDB824E6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2802BE-5968-ADF1-F261-C645AD9254B9}"/>
              </a:ext>
            </a:extLst>
          </p:cNvPr>
          <p:cNvSpPr txBox="1"/>
          <p:nvPr/>
        </p:nvSpPr>
        <p:spPr>
          <a:xfrm>
            <a:off x="914399" y="707571"/>
            <a:ext cx="570411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Datasets</a:t>
            </a:r>
          </a:p>
          <a:p>
            <a:pPr marL="457200" indent="-457200">
              <a:buAutoNum type="arabicPeriod"/>
            </a:pPr>
            <a:r>
              <a:rPr lang="en-US" sz="2400" dirty="0"/>
              <a:t>CUB-200</a:t>
            </a:r>
          </a:p>
          <a:p>
            <a:pPr marL="457200" indent="-457200">
              <a:buAutoNum type="arabicPeriod"/>
            </a:pPr>
            <a:r>
              <a:rPr lang="en-US" sz="2400" dirty="0"/>
              <a:t>Animals with attributes2 (AWA2)</a:t>
            </a:r>
          </a:p>
          <a:p>
            <a:pPr marL="457200" indent="-457200">
              <a:buAutoNum type="arabicPeriod"/>
            </a:pPr>
            <a:r>
              <a:rPr lang="en-US" sz="2400" dirty="0"/>
              <a:t>HAM10k</a:t>
            </a:r>
          </a:p>
          <a:p>
            <a:pPr marL="457200" indent="-457200">
              <a:buAutoNum type="arabicPeriod"/>
            </a:pPr>
            <a:r>
              <a:rPr lang="en-US" sz="2400" dirty="0"/>
              <a:t>Cardiomegaly and Effusion from </a:t>
            </a:r>
          </a:p>
          <a:p>
            <a:r>
              <a:rPr lang="en-US" sz="2400" dirty="0"/>
              <a:t>       MIMIC-CXR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244DD-9D7E-7D4F-9B85-5F7B860CB16B}"/>
              </a:ext>
            </a:extLst>
          </p:cNvPr>
          <p:cNvSpPr txBox="1"/>
          <p:nvPr/>
        </p:nvSpPr>
        <p:spPr>
          <a:xfrm>
            <a:off x="7085727" y="787099"/>
            <a:ext cx="2971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Blackbox</a:t>
            </a:r>
          </a:p>
          <a:p>
            <a:r>
              <a:rPr lang="en-US" sz="2400" dirty="0"/>
              <a:t>VIT, ResNet-101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004DF2-3020-F20D-260F-84BD397E0CB1}"/>
              </a:ext>
            </a:extLst>
          </p:cNvPr>
          <p:cNvCxnSpPr>
            <a:cxnSpLocks/>
          </p:cNvCxnSpPr>
          <p:nvPr/>
        </p:nvCxnSpPr>
        <p:spPr>
          <a:xfrm>
            <a:off x="6476999" y="1513114"/>
            <a:ext cx="609601" cy="0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40A059B-10FC-E6D3-91A2-3D1499BD0CFD}"/>
              </a:ext>
            </a:extLst>
          </p:cNvPr>
          <p:cNvSpPr/>
          <p:nvPr/>
        </p:nvSpPr>
        <p:spPr>
          <a:xfrm>
            <a:off x="5489123" y="998001"/>
            <a:ext cx="889907" cy="1045029"/>
          </a:xfrm>
          <a:prstGeom prst="rightBrac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C7DBFB-14AF-E1A0-4004-CD5B827631B3}"/>
              </a:ext>
            </a:extLst>
          </p:cNvPr>
          <p:cNvSpPr/>
          <p:nvPr/>
        </p:nvSpPr>
        <p:spPr>
          <a:xfrm>
            <a:off x="789214" y="1186543"/>
            <a:ext cx="4860471" cy="762000"/>
          </a:xfrm>
          <a:prstGeom prst="rect">
            <a:avLst/>
          </a:prstGeom>
          <a:solidFill>
            <a:schemeClr val="accent6">
              <a:lumMod val="40000"/>
              <a:lumOff val="60000"/>
              <a:alpha val="20544"/>
            </a:schemeClr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67B9F1-87DF-9388-516B-6DAC9B0C9ECD}"/>
              </a:ext>
            </a:extLst>
          </p:cNvPr>
          <p:cNvCxnSpPr>
            <a:cxnSpLocks/>
          </p:cNvCxnSpPr>
          <p:nvPr/>
        </p:nvCxnSpPr>
        <p:spPr>
          <a:xfrm>
            <a:off x="3022146" y="2166257"/>
            <a:ext cx="4064454" cy="0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816E9F3-BFE8-284F-3353-B2DFACECBBF0}"/>
              </a:ext>
            </a:extLst>
          </p:cNvPr>
          <p:cNvSpPr txBox="1"/>
          <p:nvPr/>
        </p:nvSpPr>
        <p:spPr>
          <a:xfrm>
            <a:off x="7085727" y="1923288"/>
            <a:ext cx="1763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Inception V3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CDB04E-4184-A3A5-F437-36B694B9345F}"/>
              </a:ext>
            </a:extLst>
          </p:cNvPr>
          <p:cNvCxnSpPr>
            <a:cxnSpLocks/>
          </p:cNvCxnSpPr>
          <p:nvPr/>
        </p:nvCxnSpPr>
        <p:spPr>
          <a:xfrm>
            <a:off x="3022146" y="2884714"/>
            <a:ext cx="4064454" cy="0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201D7BF-D292-1937-68A5-FA64310F0847}"/>
              </a:ext>
            </a:extLst>
          </p:cNvPr>
          <p:cNvSpPr txBox="1"/>
          <p:nvPr/>
        </p:nvSpPr>
        <p:spPr>
          <a:xfrm>
            <a:off x="7085727" y="2673894"/>
            <a:ext cx="1968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DenseNet-121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25A797F7-5AF2-9194-269A-80D7F9D73F09}"/>
              </a:ext>
            </a:extLst>
          </p:cNvPr>
          <p:cNvSpPr/>
          <p:nvPr/>
        </p:nvSpPr>
        <p:spPr>
          <a:xfrm>
            <a:off x="8738995" y="834987"/>
            <a:ext cx="1008685" cy="2431435"/>
          </a:xfrm>
          <a:prstGeom prst="rightBrac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54E200-6B2E-914B-330A-BA3EC879EE91}"/>
              </a:ext>
            </a:extLst>
          </p:cNvPr>
          <p:cNvSpPr txBox="1"/>
          <p:nvPr/>
        </p:nvSpPr>
        <p:spPr>
          <a:xfrm>
            <a:off x="0" y="6481996"/>
            <a:ext cx="6466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Entropy-based Logic Explanations of Neural Networks [</a:t>
            </a:r>
            <a:r>
              <a:rPr lang="en-US" sz="1400" dirty="0" err="1"/>
              <a:t>Barberio</a:t>
            </a:r>
            <a:r>
              <a:rPr lang="en-US" sz="1400" dirty="0"/>
              <a:t> et al., AAAI ’21]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1427C4-3EBE-D6A5-3F72-894258C148E1}"/>
              </a:ext>
            </a:extLst>
          </p:cNvPr>
          <p:cNvSpPr txBox="1"/>
          <p:nvPr/>
        </p:nvSpPr>
        <p:spPr>
          <a:xfrm>
            <a:off x="1110343" y="46584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2242A3-7D8E-C29E-21C1-8E2D5A96770F}"/>
              </a:ext>
            </a:extLst>
          </p:cNvPr>
          <p:cNvSpPr txBox="1"/>
          <p:nvPr/>
        </p:nvSpPr>
        <p:spPr>
          <a:xfrm>
            <a:off x="827312" y="4162688"/>
            <a:ext cx="9557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CNN, we use all the convolution layers as  </a:t>
            </a:r>
          </a:p>
          <a:p>
            <a:endParaRPr lang="en-US" sz="24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C597AAB-E9DA-EF9B-4D4C-592C6E79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021" y="4229355"/>
            <a:ext cx="254000" cy="4191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9BF1E64-9E46-2BEA-9E1A-9B7193940FE0}"/>
              </a:ext>
            </a:extLst>
          </p:cNvPr>
          <p:cNvSpPr txBox="1"/>
          <p:nvPr/>
        </p:nvSpPr>
        <p:spPr>
          <a:xfrm>
            <a:off x="827311" y="4706408"/>
            <a:ext cx="9557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VIT, we use encoder blocks as </a:t>
            </a:r>
          </a:p>
          <a:p>
            <a:endParaRPr lang="en-US" sz="24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1ADDF59-4354-195F-28DF-6E4AD1FFB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514" y="4764361"/>
            <a:ext cx="254000" cy="419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AC489BD-B4E0-314F-2865-44C8180685CF}"/>
              </a:ext>
            </a:extLst>
          </p:cNvPr>
          <p:cNvSpPr txBox="1"/>
          <p:nvPr/>
        </p:nvSpPr>
        <p:spPr>
          <a:xfrm>
            <a:off x="9813848" y="1221947"/>
            <a:ext cx="2378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Entropy Network </a:t>
            </a:r>
          </a:p>
          <a:p>
            <a:r>
              <a:rPr lang="en-US" sz="2400" dirty="0"/>
              <a:t>as interpretable</a:t>
            </a:r>
          </a:p>
          <a:p>
            <a:r>
              <a:rPr lang="en-US" sz="2400" dirty="0"/>
              <a:t>experts as per</a:t>
            </a:r>
          </a:p>
          <a:p>
            <a:r>
              <a:rPr lang="en-US" sz="2400" dirty="0" err="1"/>
              <a:t>Barberio</a:t>
            </a:r>
            <a:r>
              <a:rPr lang="en-US" sz="2400" dirty="0"/>
              <a:t> et al.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39E96A-F3DF-288E-3685-6AD969E8C538}"/>
              </a:ext>
            </a:extLst>
          </p:cNvPr>
          <p:cNvSpPr txBox="1"/>
          <p:nvPr/>
        </p:nvSpPr>
        <p:spPr>
          <a:xfrm>
            <a:off x="827310" y="5344886"/>
            <a:ext cx="95757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Baseline is interpretable by design method, with </a:t>
            </a:r>
            <a:r>
              <a:rPr lang="en-US" sz="3200" i="1" dirty="0"/>
              <a:t>t </a:t>
            </a:r>
            <a:r>
              <a:rPr lang="en-US" sz="3200" dirty="0"/>
              <a:t>and</a:t>
            </a:r>
            <a:r>
              <a:rPr lang="en-US" sz="3200" i="1" dirty="0"/>
              <a:t> g </a:t>
            </a:r>
          </a:p>
          <a:p>
            <a:r>
              <a:rPr lang="en-US" sz="3200" dirty="0"/>
              <a:t>trained</a:t>
            </a:r>
            <a:r>
              <a:rPr lang="en-US" sz="3200" i="1" dirty="0"/>
              <a:t> </a:t>
            </a:r>
            <a:r>
              <a:rPr lang="en-US" sz="3200" dirty="0"/>
              <a:t> sequentially.</a:t>
            </a:r>
          </a:p>
        </p:txBody>
      </p:sp>
    </p:spTree>
    <p:extLst>
      <p:ext uri="{BB962C8B-B14F-4D97-AF65-F5344CB8AC3E}">
        <p14:creationId xmlns:p14="http://schemas.microsoft.com/office/powerpoint/2010/main" val="29551570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34870C-B000-0B7E-48E9-B19DFE875837}"/>
              </a:ext>
            </a:extLst>
          </p:cNvPr>
          <p:cNvSpPr/>
          <p:nvPr/>
        </p:nvSpPr>
        <p:spPr>
          <a:xfrm>
            <a:off x="2029802" y="2389308"/>
            <a:ext cx="3965724" cy="2455419"/>
          </a:xfrm>
          <a:prstGeom prst="roundRect">
            <a:avLst>
              <a:gd name="adj" fmla="val 3449"/>
            </a:avLst>
          </a:prstGeom>
          <a:solidFill>
            <a:schemeClr val="accent1">
              <a:lumMod val="20000"/>
              <a:lumOff val="80000"/>
              <a:alpha val="31929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84567-7678-0B43-30F8-AFF73D0533D0}"/>
              </a:ext>
            </a:extLst>
          </p:cNvPr>
          <p:cNvSpPr txBox="1"/>
          <p:nvPr/>
        </p:nvSpPr>
        <p:spPr>
          <a:xfrm>
            <a:off x="4186039" y="2322573"/>
            <a:ext cx="965731" cy="36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Baseline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398146-C41C-D132-D45D-1F96E33D156F}"/>
              </a:ext>
            </a:extLst>
          </p:cNvPr>
          <p:cNvGrpSpPr/>
          <p:nvPr/>
        </p:nvGrpSpPr>
        <p:grpSpPr>
          <a:xfrm>
            <a:off x="4461065" y="3017231"/>
            <a:ext cx="226155" cy="219097"/>
            <a:chOff x="8728251" y="2434081"/>
            <a:chExt cx="271256" cy="28510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D30435-FD9D-1073-F76F-E8C5363DCE58}"/>
                </a:ext>
              </a:extLst>
            </p:cNvPr>
            <p:cNvSpPr/>
            <p:nvPr/>
          </p:nvSpPr>
          <p:spPr>
            <a:xfrm>
              <a:off x="8728251" y="2434081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D2F1B12-8F39-DD42-30DE-1F60C8636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566104">
              <a:off x="8793649" y="2499416"/>
              <a:ext cx="140472" cy="15443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F48AA-ABAF-BB3D-D275-1D72DC997466}"/>
              </a:ext>
            </a:extLst>
          </p:cNvPr>
          <p:cNvGrpSpPr/>
          <p:nvPr/>
        </p:nvGrpSpPr>
        <p:grpSpPr>
          <a:xfrm>
            <a:off x="4442055" y="3515085"/>
            <a:ext cx="201857" cy="205274"/>
            <a:chOff x="9335283" y="2105738"/>
            <a:chExt cx="271256" cy="28510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4D1ECBE-D42E-C71D-07FA-5767676A435C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DEEDBF-834C-396B-8260-F86BA33F2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45791BE-69BE-08D1-5A3A-E450A8A5E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13495">
            <a:off x="3102264" y="4382319"/>
            <a:ext cx="720432" cy="1266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A673DE-1825-2123-AF76-32E2529F5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613495">
            <a:off x="3702636" y="4357946"/>
            <a:ext cx="672404" cy="160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EB1DF3-DD5B-78D9-9D98-2AFC008C1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613495">
            <a:off x="4408618" y="4291937"/>
            <a:ext cx="499500" cy="16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5D3BE0-C1EA-072F-1F84-B7BBD6CF3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613495">
            <a:off x="4839073" y="4308438"/>
            <a:ext cx="542726" cy="16079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DD7239D-80FB-1D9B-7F53-4B9CC2681378}"/>
              </a:ext>
            </a:extLst>
          </p:cNvPr>
          <p:cNvGrpSpPr/>
          <p:nvPr/>
        </p:nvGrpSpPr>
        <p:grpSpPr>
          <a:xfrm>
            <a:off x="3826928" y="3515085"/>
            <a:ext cx="201857" cy="205274"/>
            <a:chOff x="9335283" y="2105738"/>
            <a:chExt cx="271256" cy="28510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6C83E4-AA48-4F1F-9F79-ADCA5B540FF3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8492CD-CD22-7F5D-A416-E12CC35E6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48484A-6219-CC92-0F10-B3AB814E1D0C}"/>
              </a:ext>
            </a:extLst>
          </p:cNvPr>
          <p:cNvCxnSpPr>
            <a:cxnSpLocks/>
            <a:stCxn id="7" idx="5"/>
            <a:endCxn id="25" idx="0"/>
          </p:cNvCxnSpPr>
          <p:nvPr/>
        </p:nvCxnSpPr>
        <p:spPr>
          <a:xfrm>
            <a:off x="4654100" y="3204242"/>
            <a:ext cx="730915" cy="3143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16383B-6CA3-568D-848F-0D7645E84EE1}"/>
              </a:ext>
            </a:extLst>
          </p:cNvPr>
          <p:cNvCxnSpPr>
            <a:cxnSpLocks/>
            <a:stCxn id="17" idx="5"/>
            <a:endCxn id="13" idx="3"/>
          </p:cNvCxnSpPr>
          <p:nvPr/>
        </p:nvCxnSpPr>
        <p:spPr>
          <a:xfrm>
            <a:off x="3999224" y="3690297"/>
            <a:ext cx="256730" cy="4913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E8F138-CD6D-8423-821E-9AE99D08BC79}"/>
              </a:ext>
            </a:extLst>
          </p:cNvPr>
          <p:cNvCxnSpPr>
            <a:cxnSpLocks/>
            <a:stCxn id="17" idx="3"/>
            <a:endCxn id="12" idx="3"/>
          </p:cNvCxnSpPr>
          <p:nvPr/>
        </p:nvCxnSpPr>
        <p:spPr>
          <a:xfrm flipH="1">
            <a:off x="3695104" y="3690297"/>
            <a:ext cx="161385" cy="48033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C7AB37-9A42-F897-ED88-DA07D2698C6B}"/>
              </a:ext>
            </a:extLst>
          </p:cNvPr>
          <p:cNvCxnSpPr>
            <a:cxnSpLocks/>
            <a:stCxn id="10" idx="3"/>
            <a:endCxn id="13" idx="3"/>
          </p:cNvCxnSpPr>
          <p:nvPr/>
        </p:nvCxnSpPr>
        <p:spPr>
          <a:xfrm flipH="1">
            <a:off x="4255954" y="3690297"/>
            <a:ext cx="215662" cy="4913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1FF78D-0494-93B8-473A-2BECEDF92CE7}"/>
              </a:ext>
            </a:extLst>
          </p:cNvPr>
          <p:cNvCxnSpPr>
            <a:cxnSpLocks/>
            <a:stCxn id="10" idx="5"/>
            <a:endCxn id="14" idx="3"/>
          </p:cNvCxnSpPr>
          <p:nvPr/>
        </p:nvCxnSpPr>
        <p:spPr>
          <a:xfrm>
            <a:off x="4614351" y="3690297"/>
            <a:ext cx="205303" cy="49135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26AE90-0FB2-DB0D-DD97-47DFE66F616E}"/>
              </a:ext>
            </a:extLst>
          </p:cNvPr>
          <p:cNvGrpSpPr/>
          <p:nvPr/>
        </p:nvGrpSpPr>
        <p:grpSpPr>
          <a:xfrm>
            <a:off x="5284086" y="3518573"/>
            <a:ext cx="201857" cy="205274"/>
            <a:chOff x="9335283" y="2105738"/>
            <a:chExt cx="271256" cy="28510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E8B241-67E3-51EB-995A-2BCDBB013165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438E581-BE16-E794-6B60-91EF0053D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ECC6E3-504B-40AE-944E-C2CB3F445553}"/>
              </a:ext>
            </a:extLst>
          </p:cNvPr>
          <p:cNvCxnSpPr>
            <a:cxnSpLocks/>
            <a:stCxn id="25" idx="3"/>
            <a:endCxn id="14" idx="3"/>
          </p:cNvCxnSpPr>
          <p:nvPr/>
        </p:nvCxnSpPr>
        <p:spPr>
          <a:xfrm flipH="1">
            <a:off x="4819654" y="3693785"/>
            <a:ext cx="493993" cy="4878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256F6B9-F8B0-48D4-8E3C-8F23221E3898}"/>
              </a:ext>
            </a:extLst>
          </p:cNvPr>
          <p:cNvCxnSpPr>
            <a:cxnSpLocks/>
            <a:stCxn id="7" idx="3"/>
            <a:endCxn id="17" idx="7"/>
          </p:cNvCxnSpPr>
          <p:nvPr/>
        </p:nvCxnSpPr>
        <p:spPr>
          <a:xfrm flipH="1">
            <a:off x="3999224" y="3204242"/>
            <a:ext cx="494961" cy="3409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37017-AF8D-FE27-6C1F-196E25D56AA6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 flipH="1">
            <a:off x="4542984" y="3236328"/>
            <a:ext cx="31159" cy="2787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Left-Right Arrow 29">
            <a:extLst>
              <a:ext uri="{FF2B5EF4-FFF2-40B4-BE49-F238E27FC236}">
                <a16:creationId xmlns:a16="http://schemas.microsoft.com/office/drawing/2014/main" id="{53CC4253-A768-451C-D023-6C00C2BF9833}"/>
              </a:ext>
            </a:extLst>
          </p:cNvPr>
          <p:cNvSpPr/>
          <p:nvPr/>
        </p:nvSpPr>
        <p:spPr>
          <a:xfrm>
            <a:off x="3459043" y="3488541"/>
            <a:ext cx="255610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C2F520D2-6579-DE5D-64DF-38FD95E3321B}"/>
              </a:ext>
            </a:extLst>
          </p:cNvPr>
          <p:cNvSpPr/>
          <p:nvPr/>
        </p:nvSpPr>
        <p:spPr>
          <a:xfrm>
            <a:off x="2836691" y="2337620"/>
            <a:ext cx="554584" cy="2460944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1647882-2B97-908F-6EE3-D7664B7B939B}"/>
              </a:ext>
            </a:extLst>
          </p:cNvPr>
          <p:cNvSpPr txBox="1"/>
          <p:nvPr/>
        </p:nvSpPr>
        <p:spPr>
          <a:xfrm>
            <a:off x="1225945" y="1896676"/>
            <a:ext cx="1974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Class: Horse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7B91083-61AD-01BF-048F-AECD334152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613495">
            <a:off x="5173532" y="4429472"/>
            <a:ext cx="844018" cy="126847"/>
          </a:xfrm>
          <a:prstGeom prst="rect">
            <a:avLst/>
          </a:prstGeom>
        </p:spPr>
      </p:pic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ED35FD2-6E8C-8AA9-9B98-B4B3FA779C20}"/>
              </a:ext>
            </a:extLst>
          </p:cNvPr>
          <p:cNvCxnSpPr>
            <a:cxnSpLocks/>
            <a:stCxn id="25" idx="4"/>
            <a:endCxn id="15" idx="3"/>
          </p:cNvCxnSpPr>
          <p:nvPr/>
        </p:nvCxnSpPr>
        <p:spPr>
          <a:xfrm flipH="1">
            <a:off x="5285680" y="3723847"/>
            <a:ext cx="99335" cy="4578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C9E67ED-2F47-30B8-6406-AED974CDF3D8}"/>
              </a:ext>
            </a:extLst>
          </p:cNvPr>
          <p:cNvCxnSpPr>
            <a:cxnSpLocks/>
            <a:stCxn id="25" idx="5"/>
            <a:endCxn id="107" idx="3"/>
          </p:cNvCxnSpPr>
          <p:nvPr/>
        </p:nvCxnSpPr>
        <p:spPr>
          <a:xfrm>
            <a:off x="5456382" y="3693785"/>
            <a:ext cx="411688" cy="4769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19091F9-63BD-4063-F7E8-C3E7D90219C7}"/>
              </a:ext>
            </a:extLst>
          </p:cNvPr>
          <p:cNvGrpSpPr/>
          <p:nvPr/>
        </p:nvGrpSpPr>
        <p:grpSpPr>
          <a:xfrm>
            <a:off x="2044688" y="2387911"/>
            <a:ext cx="988102" cy="2534501"/>
            <a:chOff x="2100398" y="1289571"/>
            <a:chExt cx="988102" cy="2534501"/>
          </a:xfrm>
        </p:grpSpPr>
        <p:pic>
          <p:nvPicPr>
            <p:cNvPr id="111" name="Picture 2">
              <a:extLst>
                <a:ext uri="{FF2B5EF4-FFF2-40B4-BE49-F238E27FC236}">
                  <a16:creationId xmlns:a16="http://schemas.microsoft.com/office/drawing/2014/main" id="{A51ED246-AF27-0A6A-7755-F1D1F0BA5D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398" y="2843209"/>
              <a:ext cx="985928" cy="73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111" descr="A couple of horses stand near each other&#10;&#10;Description automatically generated with medium confidence">
              <a:extLst>
                <a:ext uri="{FF2B5EF4-FFF2-40B4-BE49-F238E27FC236}">
                  <a16:creationId xmlns:a16="http://schemas.microsoft.com/office/drawing/2014/main" id="{DF4765F7-2603-E662-6009-0129A8426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02572" y="1289571"/>
              <a:ext cx="985928" cy="730181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A9E895C-3F75-24D9-F721-56F3157940C9}"/>
                </a:ext>
              </a:extLst>
            </p:cNvPr>
            <p:cNvSpPr txBox="1"/>
            <p:nvPr/>
          </p:nvSpPr>
          <p:spPr>
            <a:xfrm rot="16200000">
              <a:off x="2368335" y="3481673"/>
              <a:ext cx="327268" cy="3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585FDBB-ADB0-3F23-588B-3BAC926C4306}"/>
                </a:ext>
              </a:extLst>
            </p:cNvPr>
            <p:cNvSpPr txBox="1"/>
            <p:nvPr/>
          </p:nvSpPr>
          <p:spPr>
            <a:xfrm rot="16200000">
              <a:off x="2369386" y="2579320"/>
              <a:ext cx="327268" cy="3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p:pic>
        <p:nvPicPr>
          <p:cNvPr id="121" name="Picture 120">
            <a:extLst>
              <a:ext uri="{FF2B5EF4-FFF2-40B4-BE49-F238E27FC236}">
                <a16:creationId xmlns:a16="http://schemas.microsoft.com/office/drawing/2014/main" id="{F566A535-5893-69D9-AFC4-192578CDCD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4062" y="3086958"/>
            <a:ext cx="985928" cy="681594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3DB24B95-516A-927B-E2A9-6A327C198D9E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EFA1B51-85B6-1D7F-5912-53BCBA0D8390}"/>
              </a:ext>
            </a:extLst>
          </p:cNvPr>
          <p:cNvSpPr txBox="1"/>
          <p:nvPr/>
        </p:nvSpPr>
        <p:spPr>
          <a:xfrm>
            <a:off x="856177" y="740452"/>
            <a:ext cx="387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Diversity in local explanations</a:t>
            </a:r>
          </a:p>
        </p:txBody>
      </p:sp>
    </p:spTree>
    <p:extLst>
      <p:ext uri="{BB962C8B-B14F-4D97-AF65-F5344CB8AC3E}">
        <p14:creationId xmlns:p14="http://schemas.microsoft.com/office/powerpoint/2010/main" val="24925402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D102552-926F-2993-4415-EA518F386A29}"/>
              </a:ext>
            </a:extLst>
          </p:cNvPr>
          <p:cNvSpPr/>
          <p:nvPr/>
        </p:nvSpPr>
        <p:spPr>
          <a:xfrm>
            <a:off x="137249" y="2368540"/>
            <a:ext cx="1610955" cy="2455420"/>
          </a:xfrm>
          <a:prstGeom prst="roundRect">
            <a:avLst>
              <a:gd name="adj" fmla="val 3449"/>
            </a:avLst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01EDB9D-5EC9-DB14-7258-36D2841FF90B}"/>
              </a:ext>
            </a:extLst>
          </p:cNvPr>
          <p:cNvSpPr/>
          <p:nvPr/>
        </p:nvSpPr>
        <p:spPr>
          <a:xfrm rot="10800000">
            <a:off x="1609582" y="2356823"/>
            <a:ext cx="427092" cy="1584726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34870C-B000-0B7E-48E9-B19DFE875837}"/>
              </a:ext>
            </a:extLst>
          </p:cNvPr>
          <p:cNvSpPr/>
          <p:nvPr/>
        </p:nvSpPr>
        <p:spPr>
          <a:xfrm>
            <a:off x="2029802" y="2389308"/>
            <a:ext cx="3965724" cy="2455419"/>
          </a:xfrm>
          <a:prstGeom prst="roundRect">
            <a:avLst>
              <a:gd name="adj" fmla="val 3449"/>
            </a:avLst>
          </a:prstGeom>
          <a:solidFill>
            <a:schemeClr val="accent1">
              <a:lumMod val="20000"/>
              <a:lumOff val="80000"/>
              <a:alpha val="31929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84567-7678-0B43-30F8-AFF73D0533D0}"/>
              </a:ext>
            </a:extLst>
          </p:cNvPr>
          <p:cNvSpPr txBox="1"/>
          <p:nvPr/>
        </p:nvSpPr>
        <p:spPr>
          <a:xfrm>
            <a:off x="4186039" y="2322573"/>
            <a:ext cx="965731" cy="36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Baseline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398146-C41C-D132-D45D-1F96E33D156F}"/>
              </a:ext>
            </a:extLst>
          </p:cNvPr>
          <p:cNvGrpSpPr/>
          <p:nvPr/>
        </p:nvGrpSpPr>
        <p:grpSpPr>
          <a:xfrm>
            <a:off x="4461065" y="3017231"/>
            <a:ext cx="226155" cy="219097"/>
            <a:chOff x="8728251" y="2434081"/>
            <a:chExt cx="271256" cy="28510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D30435-FD9D-1073-F76F-E8C5363DCE58}"/>
                </a:ext>
              </a:extLst>
            </p:cNvPr>
            <p:cNvSpPr/>
            <p:nvPr/>
          </p:nvSpPr>
          <p:spPr>
            <a:xfrm>
              <a:off x="8728251" y="2434081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D2F1B12-8F39-DD42-30DE-1F60C8636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566104">
              <a:off x="8793649" y="2499416"/>
              <a:ext cx="140472" cy="15443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F48AA-ABAF-BB3D-D275-1D72DC997466}"/>
              </a:ext>
            </a:extLst>
          </p:cNvPr>
          <p:cNvGrpSpPr/>
          <p:nvPr/>
        </p:nvGrpSpPr>
        <p:grpSpPr>
          <a:xfrm>
            <a:off x="4442055" y="3515085"/>
            <a:ext cx="201857" cy="205274"/>
            <a:chOff x="9335283" y="2105738"/>
            <a:chExt cx="271256" cy="28510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4D1ECBE-D42E-C71D-07FA-5767676A435C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DEEDBF-834C-396B-8260-F86BA33F2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45791BE-69BE-08D1-5A3A-E450A8A5E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13495">
            <a:off x="3102264" y="4382319"/>
            <a:ext cx="720432" cy="1266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A673DE-1825-2123-AF76-32E2529F5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613495">
            <a:off x="3702636" y="4357946"/>
            <a:ext cx="672404" cy="160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EB1DF3-DD5B-78D9-9D98-2AFC008C1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613495">
            <a:off x="4408618" y="4291937"/>
            <a:ext cx="499500" cy="16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5D3BE0-C1EA-072F-1F84-B7BBD6CF3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613495">
            <a:off x="4839073" y="4308438"/>
            <a:ext cx="542726" cy="16079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DD7239D-80FB-1D9B-7F53-4B9CC2681378}"/>
              </a:ext>
            </a:extLst>
          </p:cNvPr>
          <p:cNvGrpSpPr/>
          <p:nvPr/>
        </p:nvGrpSpPr>
        <p:grpSpPr>
          <a:xfrm>
            <a:off x="3826928" y="3515085"/>
            <a:ext cx="201857" cy="205274"/>
            <a:chOff x="9335283" y="2105738"/>
            <a:chExt cx="271256" cy="28510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6C83E4-AA48-4F1F-9F79-ADCA5B540FF3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8492CD-CD22-7F5D-A416-E12CC35E6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48484A-6219-CC92-0F10-B3AB814E1D0C}"/>
              </a:ext>
            </a:extLst>
          </p:cNvPr>
          <p:cNvCxnSpPr>
            <a:cxnSpLocks/>
            <a:stCxn id="7" idx="5"/>
            <a:endCxn id="25" idx="0"/>
          </p:cNvCxnSpPr>
          <p:nvPr/>
        </p:nvCxnSpPr>
        <p:spPr>
          <a:xfrm>
            <a:off x="4654100" y="3204242"/>
            <a:ext cx="730915" cy="3143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16383B-6CA3-568D-848F-0D7645E84EE1}"/>
              </a:ext>
            </a:extLst>
          </p:cNvPr>
          <p:cNvCxnSpPr>
            <a:cxnSpLocks/>
            <a:stCxn id="17" idx="5"/>
            <a:endCxn id="13" idx="3"/>
          </p:cNvCxnSpPr>
          <p:nvPr/>
        </p:nvCxnSpPr>
        <p:spPr>
          <a:xfrm>
            <a:off x="3999224" y="3690297"/>
            <a:ext cx="256730" cy="4913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E8F138-CD6D-8423-821E-9AE99D08BC79}"/>
              </a:ext>
            </a:extLst>
          </p:cNvPr>
          <p:cNvCxnSpPr>
            <a:cxnSpLocks/>
            <a:stCxn id="17" idx="3"/>
            <a:endCxn id="12" idx="3"/>
          </p:cNvCxnSpPr>
          <p:nvPr/>
        </p:nvCxnSpPr>
        <p:spPr>
          <a:xfrm flipH="1">
            <a:off x="3695104" y="3690297"/>
            <a:ext cx="161385" cy="48033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C7AB37-9A42-F897-ED88-DA07D2698C6B}"/>
              </a:ext>
            </a:extLst>
          </p:cNvPr>
          <p:cNvCxnSpPr>
            <a:cxnSpLocks/>
            <a:stCxn id="10" idx="3"/>
            <a:endCxn id="13" idx="3"/>
          </p:cNvCxnSpPr>
          <p:nvPr/>
        </p:nvCxnSpPr>
        <p:spPr>
          <a:xfrm flipH="1">
            <a:off x="4255954" y="3690297"/>
            <a:ext cx="215662" cy="4913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1FF78D-0494-93B8-473A-2BECEDF92CE7}"/>
              </a:ext>
            </a:extLst>
          </p:cNvPr>
          <p:cNvCxnSpPr>
            <a:cxnSpLocks/>
            <a:stCxn id="10" idx="5"/>
            <a:endCxn id="14" idx="3"/>
          </p:cNvCxnSpPr>
          <p:nvPr/>
        </p:nvCxnSpPr>
        <p:spPr>
          <a:xfrm>
            <a:off x="4614351" y="3690297"/>
            <a:ext cx="205303" cy="49135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26AE90-0FB2-DB0D-DD97-47DFE66F616E}"/>
              </a:ext>
            </a:extLst>
          </p:cNvPr>
          <p:cNvGrpSpPr/>
          <p:nvPr/>
        </p:nvGrpSpPr>
        <p:grpSpPr>
          <a:xfrm>
            <a:off x="5284086" y="3518573"/>
            <a:ext cx="201857" cy="205274"/>
            <a:chOff x="9335283" y="2105738"/>
            <a:chExt cx="271256" cy="28510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E8B241-67E3-51EB-995A-2BCDBB013165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438E581-BE16-E794-6B60-91EF0053D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ECC6E3-504B-40AE-944E-C2CB3F445553}"/>
              </a:ext>
            </a:extLst>
          </p:cNvPr>
          <p:cNvCxnSpPr>
            <a:cxnSpLocks/>
            <a:stCxn id="25" idx="3"/>
            <a:endCxn id="14" idx="3"/>
          </p:cNvCxnSpPr>
          <p:nvPr/>
        </p:nvCxnSpPr>
        <p:spPr>
          <a:xfrm flipH="1">
            <a:off x="4819654" y="3693785"/>
            <a:ext cx="493993" cy="4878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256F6B9-F8B0-48D4-8E3C-8F23221E3898}"/>
              </a:ext>
            </a:extLst>
          </p:cNvPr>
          <p:cNvCxnSpPr>
            <a:cxnSpLocks/>
            <a:stCxn id="7" idx="3"/>
            <a:endCxn id="17" idx="7"/>
          </p:cNvCxnSpPr>
          <p:nvPr/>
        </p:nvCxnSpPr>
        <p:spPr>
          <a:xfrm flipH="1">
            <a:off x="3999224" y="3204242"/>
            <a:ext cx="494961" cy="3409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37017-AF8D-FE27-6C1F-196E25D56AA6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 flipH="1">
            <a:off x="4542984" y="3236328"/>
            <a:ext cx="31159" cy="2787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Left-Right Arrow 29">
            <a:extLst>
              <a:ext uri="{FF2B5EF4-FFF2-40B4-BE49-F238E27FC236}">
                <a16:creationId xmlns:a16="http://schemas.microsoft.com/office/drawing/2014/main" id="{53CC4253-A768-451C-D023-6C00C2BF9833}"/>
              </a:ext>
            </a:extLst>
          </p:cNvPr>
          <p:cNvSpPr/>
          <p:nvPr/>
        </p:nvSpPr>
        <p:spPr>
          <a:xfrm>
            <a:off x="3459043" y="3488541"/>
            <a:ext cx="255610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C2F520D2-6579-DE5D-64DF-38FD95E3321B}"/>
              </a:ext>
            </a:extLst>
          </p:cNvPr>
          <p:cNvSpPr/>
          <p:nvPr/>
        </p:nvSpPr>
        <p:spPr>
          <a:xfrm>
            <a:off x="2836691" y="2337620"/>
            <a:ext cx="554584" cy="2460944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-Right Arrow 31">
            <a:extLst>
              <a:ext uri="{FF2B5EF4-FFF2-40B4-BE49-F238E27FC236}">
                <a16:creationId xmlns:a16="http://schemas.microsoft.com/office/drawing/2014/main" id="{29F0C811-E142-544C-670D-B1E1751B19AD}"/>
              </a:ext>
            </a:extLst>
          </p:cNvPr>
          <p:cNvSpPr/>
          <p:nvPr/>
        </p:nvSpPr>
        <p:spPr>
          <a:xfrm>
            <a:off x="1321576" y="3028358"/>
            <a:ext cx="255610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B91B4A-8C33-728C-411F-587A4663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42" y="3012019"/>
            <a:ext cx="499500" cy="16079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9E8C88D-D782-4A6F-75B3-CDF2C33F3F49}"/>
              </a:ext>
            </a:extLst>
          </p:cNvPr>
          <p:cNvSpPr txBox="1"/>
          <p:nvPr/>
        </p:nvSpPr>
        <p:spPr>
          <a:xfrm rot="16200000">
            <a:off x="1526909" y="2984810"/>
            <a:ext cx="817140" cy="330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Expert4</a:t>
            </a:r>
          </a:p>
        </p:txBody>
      </p:sp>
      <p:sp>
        <p:nvSpPr>
          <p:cNvPr id="43" name="Left-Right Arrow 42">
            <a:extLst>
              <a:ext uri="{FF2B5EF4-FFF2-40B4-BE49-F238E27FC236}">
                <a16:creationId xmlns:a16="http://schemas.microsoft.com/office/drawing/2014/main" id="{A5E6E7F3-BEB5-B030-B82C-EDB0F603E20C}"/>
              </a:ext>
            </a:extLst>
          </p:cNvPr>
          <p:cNvSpPr/>
          <p:nvPr/>
        </p:nvSpPr>
        <p:spPr>
          <a:xfrm>
            <a:off x="1313443" y="4312487"/>
            <a:ext cx="255610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B63DB6-63B6-F801-F0E1-E2E023D00468}"/>
              </a:ext>
            </a:extLst>
          </p:cNvPr>
          <p:cNvSpPr txBox="1"/>
          <p:nvPr/>
        </p:nvSpPr>
        <p:spPr>
          <a:xfrm>
            <a:off x="600869" y="2322573"/>
            <a:ext cx="662060" cy="36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MoIE</a:t>
            </a:r>
            <a:endParaRPr lang="en-US" sz="20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1647882-2B97-908F-6EE3-D7664B7B939B}"/>
              </a:ext>
            </a:extLst>
          </p:cNvPr>
          <p:cNvSpPr txBox="1"/>
          <p:nvPr/>
        </p:nvSpPr>
        <p:spPr>
          <a:xfrm>
            <a:off x="1225945" y="1896676"/>
            <a:ext cx="1974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Class: Horse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7B91083-61AD-01BF-048F-AECD334152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613495">
            <a:off x="5173532" y="4429472"/>
            <a:ext cx="844018" cy="126847"/>
          </a:xfrm>
          <a:prstGeom prst="rect">
            <a:avLst/>
          </a:prstGeom>
        </p:spPr>
      </p:pic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ED35FD2-6E8C-8AA9-9B98-B4B3FA779C20}"/>
              </a:ext>
            </a:extLst>
          </p:cNvPr>
          <p:cNvCxnSpPr>
            <a:cxnSpLocks/>
            <a:stCxn id="25" idx="4"/>
            <a:endCxn id="15" idx="3"/>
          </p:cNvCxnSpPr>
          <p:nvPr/>
        </p:nvCxnSpPr>
        <p:spPr>
          <a:xfrm flipH="1">
            <a:off x="5285680" y="3723847"/>
            <a:ext cx="99335" cy="4578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C9E67ED-2F47-30B8-6406-AED974CDF3D8}"/>
              </a:ext>
            </a:extLst>
          </p:cNvPr>
          <p:cNvCxnSpPr>
            <a:cxnSpLocks/>
            <a:stCxn id="25" idx="5"/>
            <a:endCxn id="107" idx="3"/>
          </p:cNvCxnSpPr>
          <p:nvPr/>
        </p:nvCxnSpPr>
        <p:spPr>
          <a:xfrm>
            <a:off x="5456382" y="3693785"/>
            <a:ext cx="411688" cy="4769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19091F9-63BD-4063-F7E8-C3E7D90219C7}"/>
              </a:ext>
            </a:extLst>
          </p:cNvPr>
          <p:cNvGrpSpPr/>
          <p:nvPr/>
        </p:nvGrpSpPr>
        <p:grpSpPr>
          <a:xfrm>
            <a:off x="2044688" y="2387911"/>
            <a:ext cx="988102" cy="2534501"/>
            <a:chOff x="2100398" y="1289571"/>
            <a:chExt cx="988102" cy="2534501"/>
          </a:xfrm>
        </p:grpSpPr>
        <p:pic>
          <p:nvPicPr>
            <p:cNvPr id="111" name="Picture 2">
              <a:extLst>
                <a:ext uri="{FF2B5EF4-FFF2-40B4-BE49-F238E27FC236}">
                  <a16:creationId xmlns:a16="http://schemas.microsoft.com/office/drawing/2014/main" id="{A51ED246-AF27-0A6A-7755-F1D1F0BA5D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398" y="2843209"/>
              <a:ext cx="985928" cy="73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111" descr="A couple of horses stand near each other&#10;&#10;Description automatically generated with medium confidence">
              <a:extLst>
                <a:ext uri="{FF2B5EF4-FFF2-40B4-BE49-F238E27FC236}">
                  <a16:creationId xmlns:a16="http://schemas.microsoft.com/office/drawing/2014/main" id="{DF4765F7-2603-E662-6009-0129A8426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02572" y="1289571"/>
              <a:ext cx="985928" cy="730181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A9E895C-3F75-24D9-F721-56F3157940C9}"/>
                </a:ext>
              </a:extLst>
            </p:cNvPr>
            <p:cNvSpPr txBox="1"/>
            <p:nvPr/>
          </p:nvSpPr>
          <p:spPr>
            <a:xfrm rot="16200000">
              <a:off x="2368335" y="3481673"/>
              <a:ext cx="327268" cy="3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585FDBB-ADB0-3F23-588B-3BAC926C4306}"/>
                </a:ext>
              </a:extLst>
            </p:cNvPr>
            <p:cNvSpPr txBox="1"/>
            <p:nvPr/>
          </p:nvSpPr>
          <p:spPr>
            <a:xfrm rot="16200000">
              <a:off x="2369386" y="2579320"/>
              <a:ext cx="327268" cy="3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p:pic>
        <p:nvPicPr>
          <p:cNvPr id="121" name="Picture 120">
            <a:extLst>
              <a:ext uri="{FF2B5EF4-FFF2-40B4-BE49-F238E27FC236}">
                <a16:creationId xmlns:a16="http://schemas.microsoft.com/office/drawing/2014/main" id="{F566A535-5893-69D9-AFC4-192578CDCD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4062" y="3086958"/>
            <a:ext cx="985928" cy="681594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3DB24B95-516A-927B-E2A9-6A327C198D9E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EFA1B51-85B6-1D7F-5912-53BCBA0D8390}"/>
              </a:ext>
            </a:extLst>
          </p:cNvPr>
          <p:cNvSpPr txBox="1"/>
          <p:nvPr/>
        </p:nvSpPr>
        <p:spPr>
          <a:xfrm>
            <a:off x="856177" y="740452"/>
            <a:ext cx="387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Diversity in local explanations</a:t>
            </a:r>
          </a:p>
        </p:txBody>
      </p:sp>
    </p:spTree>
    <p:extLst>
      <p:ext uri="{BB962C8B-B14F-4D97-AF65-F5344CB8AC3E}">
        <p14:creationId xmlns:p14="http://schemas.microsoft.com/office/powerpoint/2010/main" val="30561146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D102552-926F-2993-4415-EA518F386A29}"/>
              </a:ext>
            </a:extLst>
          </p:cNvPr>
          <p:cNvSpPr/>
          <p:nvPr/>
        </p:nvSpPr>
        <p:spPr>
          <a:xfrm>
            <a:off x="137249" y="2368540"/>
            <a:ext cx="1610955" cy="2455420"/>
          </a:xfrm>
          <a:prstGeom prst="roundRect">
            <a:avLst>
              <a:gd name="adj" fmla="val 3449"/>
            </a:avLst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A01EDB9D-5EC9-DB14-7258-36D2841FF90B}"/>
              </a:ext>
            </a:extLst>
          </p:cNvPr>
          <p:cNvSpPr/>
          <p:nvPr/>
        </p:nvSpPr>
        <p:spPr>
          <a:xfrm rot="10800000">
            <a:off x="1609582" y="2356823"/>
            <a:ext cx="427092" cy="1584726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34870C-B000-0B7E-48E9-B19DFE875837}"/>
              </a:ext>
            </a:extLst>
          </p:cNvPr>
          <p:cNvSpPr/>
          <p:nvPr/>
        </p:nvSpPr>
        <p:spPr>
          <a:xfrm>
            <a:off x="2029802" y="2389308"/>
            <a:ext cx="3965724" cy="2455419"/>
          </a:xfrm>
          <a:prstGeom prst="roundRect">
            <a:avLst>
              <a:gd name="adj" fmla="val 3449"/>
            </a:avLst>
          </a:prstGeom>
          <a:solidFill>
            <a:schemeClr val="accent1">
              <a:lumMod val="20000"/>
              <a:lumOff val="80000"/>
              <a:alpha val="31929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84567-7678-0B43-30F8-AFF73D0533D0}"/>
              </a:ext>
            </a:extLst>
          </p:cNvPr>
          <p:cNvSpPr txBox="1"/>
          <p:nvPr/>
        </p:nvSpPr>
        <p:spPr>
          <a:xfrm>
            <a:off x="4186039" y="2322573"/>
            <a:ext cx="965731" cy="36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Baseline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398146-C41C-D132-D45D-1F96E33D156F}"/>
              </a:ext>
            </a:extLst>
          </p:cNvPr>
          <p:cNvGrpSpPr/>
          <p:nvPr/>
        </p:nvGrpSpPr>
        <p:grpSpPr>
          <a:xfrm>
            <a:off x="4461065" y="3017231"/>
            <a:ext cx="226155" cy="219097"/>
            <a:chOff x="8728251" y="2434081"/>
            <a:chExt cx="271256" cy="28510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D30435-FD9D-1073-F76F-E8C5363DCE58}"/>
                </a:ext>
              </a:extLst>
            </p:cNvPr>
            <p:cNvSpPr/>
            <p:nvPr/>
          </p:nvSpPr>
          <p:spPr>
            <a:xfrm>
              <a:off x="8728251" y="2434081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D2F1B12-8F39-DD42-30DE-1F60C8636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566104">
              <a:off x="8793649" y="2499416"/>
              <a:ext cx="140472" cy="15443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F48AA-ABAF-BB3D-D275-1D72DC997466}"/>
              </a:ext>
            </a:extLst>
          </p:cNvPr>
          <p:cNvGrpSpPr/>
          <p:nvPr/>
        </p:nvGrpSpPr>
        <p:grpSpPr>
          <a:xfrm>
            <a:off x="4442055" y="3515085"/>
            <a:ext cx="201857" cy="205274"/>
            <a:chOff x="9335283" y="2105738"/>
            <a:chExt cx="271256" cy="28510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4D1ECBE-D42E-C71D-07FA-5767676A435C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DEEDBF-834C-396B-8260-F86BA33F2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45791BE-69BE-08D1-5A3A-E450A8A5E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13495">
            <a:off x="3102264" y="4382319"/>
            <a:ext cx="720432" cy="1266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A673DE-1825-2123-AF76-32E2529F5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613495">
            <a:off x="3702636" y="4357946"/>
            <a:ext cx="672404" cy="160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EB1DF3-DD5B-78D9-9D98-2AFC008C1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613495">
            <a:off x="4408618" y="4291937"/>
            <a:ext cx="499500" cy="160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5D3BE0-C1EA-072F-1F84-B7BBD6CF3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613495">
            <a:off x="4839073" y="4308438"/>
            <a:ext cx="542726" cy="16079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DD7239D-80FB-1D9B-7F53-4B9CC2681378}"/>
              </a:ext>
            </a:extLst>
          </p:cNvPr>
          <p:cNvGrpSpPr/>
          <p:nvPr/>
        </p:nvGrpSpPr>
        <p:grpSpPr>
          <a:xfrm>
            <a:off x="3826928" y="3515085"/>
            <a:ext cx="201857" cy="205274"/>
            <a:chOff x="9335283" y="2105738"/>
            <a:chExt cx="271256" cy="28510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E6C83E4-AA48-4F1F-9F79-ADCA5B540FF3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8492CD-CD22-7F5D-A416-E12CC35E6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48484A-6219-CC92-0F10-B3AB814E1D0C}"/>
              </a:ext>
            </a:extLst>
          </p:cNvPr>
          <p:cNvCxnSpPr>
            <a:cxnSpLocks/>
            <a:stCxn id="7" idx="5"/>
            <a:endCxn id="25" idx="0"/>
          </p:cNvCxnSpPr>
          <p:nvPr/>
        </p:nvCxnSpPr>
        <p:spPr>
          <a:xfrm>
            <a:off x="4654100" y="3204242"/>
            <a:ext cx="730915" cy="3143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16383B-6CA3-568D-848F-0D7645E84EE1}"/>
              </a:ext>
            </a:extLst>
          </p:cNvPr>
          <p:cNvCxnSpPr>
            <a:cxnSpLocks/>
            <a:stCxn id="17" idx="5"/>
            <a:endCxn id="13" idx="3"/>
          </p:cNvCxnSpPr>
          <p:nvPr/>
        </p:nvCxnSpPr>
        <p:spPr>
          <a:xfrm>
            <a:off x="3999224" y="3690297"/>
            <a:ext cx="256730" cy="4913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9E8F138-CD6D-8423-821E-9AE99D08BC79}"/>
              </a:ext>
            </a:extLst>
          </p:cNvPr>
          <p:cNvCxnSpPr>
            <a:cxnSpLocks/>
            <a:stCxn id="17" idx="3"/>
            <a:endCxn id="12" idx="3"/>
          </p:cNvCxnSpPr>
          <p:nvPr/>
        </p:nvCxnSpPr>
        <p:spPr>
          <a:xfrm flipH="1">
            <a:off x="3695104" y="3690297"/>
            <a:ext cx="161385" cy="48033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C7AB37-9A42-F897-ED88-DA07D2698C6B}"/>
              </a:ext>
            </a:extLst>
          </p:cNvPr>
          <p:cNvCxnSpPr>
            <a:cxnSpLocks/>
            <a:stCxn id="10" idx="3"/>
            <a:endCxn id="13" idx="3"/>
          </p:cNvCxnSpPr>
          <p:nvPr/>
        </p:nvCxnSpPr>
        <p:spPr>
          <a:xfrm flipH="1">
            <a:off x="4255954" y="3690297"/>
            <a:ext cx="215662" cy="4913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1FF78D-0494-93B8-473A-2BECEDF92CE7}"/>
              </a:ext>
            </a:extLst>
          </p:cNvPr>
          <p:cNvCxnSpPr>
            <a:cxnSpLocks/>
            <a:stCxn id="10" idx="5"/>
            <a:endCxn id="14" idx="3"/>
          </p:cNvCxnSpPr>
          <p:nvPr/>
        </p:nvCxnSpPr>
        <p:spPr>
          <a:xfrm>
            <a:off x="4614351" y="3690297"/>
            <a:ext cx="205303" cy="49135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26AE90-0FB2-DB0D-DD97-47DFE66F616E}"/>
              </a:ext>
            </a:extLst>
          </p:cNvPr>
          <p:cNvGrpSpPr/>
          <p:nvPr/>
        </p:nvGrpSpPr>
        <p:grpSpPr>
          <a:xfrm>
            <a:off x="5284086" y="3518573"/>
            <a:ext cx="201857" cy="205274"/>
            <a:chOff x="9335283" y="2105738"/>
            <a:chExt cx="271256" cy="28510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E8B241-67E3-51EB-995A-2BCDBB013165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438E581-BE16-E794-6B60-91EF0053D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ECC6E3-504B-40AE-944E-C2CB3F445553}"/>
              </a:ext>
            </a:extLst>
          </p:cNvPr>
          <p:cNvCxnSpPr>
            <a:cxnSpLocks/>
            <a:stCxn id="25" idx="3"/>
            <a:endCxn id="14" idx="3"/>
          </p:cNvCxnSpPr>
          <p:nvPr/>
        </p:nvCxnSpPr>
        <p:spPr>
          <a:xfrm flipH="1">
            <a:off x="4819654" y="3693785"/>
            <a:ext cx="493993" cy="4878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256F6B9-F8B0-48D4-8E3C-8F23221E3898}"/>
              </a:ext>
            </a:extLst>
          </p:cNvPr>
          <p:cNvCxnSpPr>
            <a:cxnSpLocks/>
            <a:stCxn id="7" idx="3"/>
            <a:endCxn id="17" idx="7"/>
          </p:cNvCxnSpPr>
          <p:nvPr/>
        </p:nvCxnSpPr>
        <p:spPr>
          <a:xfrm flipH="1">
            <a:off x="3999224" y="3204242"/>
            <a:ext cx="494961" cy="3409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37017-AF8D-FE27-6C1F-196E25D56AA6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 flipH="1">
            <a:off x="4542984" y="3236328"/>
            <a:ext cx="31159" cy="2787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Left-Right Arrow 29">
            <a:extLst>
              <a:ext uri="{FF2B5EF4-FFF2-40B4-BE49-F238E27FC236}">
                <a16:creationId xmlns:a16="http://schemas.microsoft.com/office/drawing/2014/main" id="{53CC4253-A768-451C-D023-6C00C2BF9833}"/>
              </a:ext>
            </a:extLst>
          </p:cNvPr>
          <p:cNvSpPr/>
          <p:nvPr/>
        </p:nvSpPr>
        <p:spPr>
          <a:xfrm>
            <a:off x="3459043" y="3488541"/>
            <a:ext cx="255610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C2F520D2-6579-DE5D-64DF-38FD95E3321B}"/>
              </a:ext>
            </a:extLst>
          </p:cNvPr>
          <p:cNvSpPr/>
          <p:nvPr/>
        </p:nvSpPr>
        <p:spPr>
          <a:xfrm>
            <a:off x="2836691" y="2337620"/>
            <a:ext cx="554584" cy="2460944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-Right Arrow 31">
            <a:extLst>
              <a:ext uri="{FF2B5EF4-FFF2-40B4-BE49-F238E27FC236}">
                <a16:creationId xmlns:a16="http://schemas.microsoft.com/office/drawing/2014/main" id="{29F0C811-E142-544C-670D-B1E1751B19AD}"/>
              </a:ext>
            </a:extLst>
          </p:cNvPr>
          <p:cNvSpPr/>
          <p:nvPr/>
        </p:nvSpPr>
        <p:spPr>
          <a:xfrm>
            <a:off x="1321576" y="3028358"/>
            <a:ext cx="255610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B91B4A-8C33-728C-411F-587A4663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42" y="3012019"/>
            <a:ext cx="499500" cy="16079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9E8C88D-D782-4A6F-75B3-CDF2C33F3F49}"/>
              </a:ext>
            </a:extLst>
          </p:cNvPr>
          <p:cNvSpPr txBox="1"/>
          <p:nvPr/>
        </p:nvSpPr>
        <p:spPr>
          <a:xfrm rot="16200000">
            <a:off x="1526909" y="2984810"/>
            <a:ext cx="817140" cy="330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D995FE-8C19-A57F-E4B1-01E9603869F8}"/>
              </a:ext>
            </a:extLst>
          </p:cNvPr>
          <p:cNvGrpSpPr/>
          <p:nvPr/>
        </p:nvGrpSpPr>
        <p:grpSpPr>
          <a:xfrm>
            <a:off x="134891" y="4011829"/>
            <a:ext cx="1321509" cy="688745"/>
            <a:chOff x="770002" y="4684742"/>
            <a:chExt cx="1478894" cy="759727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76076E4-D151-1B51-442A-76763D3AAC13}"/>
                </a:ext>
              </a:extLst>
            </p:cNvPr>
            <p:cNvCxnSpPr>
              <a:cxnSpLocks/>
              <a:stCxn id="41" idx="3"/>
              <a:endCxn id="37" idx="0"/>
            </p:cNvCxnSpPr>
            <p:nvPr/>
          </p:nvCxnSpPr>
          <p:spPr>
            <a:xfrm flipH="1">
              <a:off x="1234195" y="4878011"/>
              <a:ext cx="263128" cy="39731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5FDA461-995F-7F90-63D2-F475520A3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266498">
              <a:off x="770002" y="5269459"/>
              <a:ext cx="864443" cy="17501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12D8067-8A18-9F83-C52C-4DEA234DF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151967">
              <a:off x="1750383" y="5247453"/>
              <a:ext cx="498513" cy="180313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0470B1E-2EBA-EECF-484E-25B558765144}"/>
                </a:ext>
              </a:extLst>
            </p:cNvPr>
            <p:cNvGrpSpPr/>
            <p:nvPr/>
          </p:nvGrpSpPr>
          <p:grpSpPr>
            <a:xfrm>
              <a:off x="1464241" y="4684742"/>
              <a:ext cx="225897" cy="226430"/>
              <a:chOff x="9335283" y="2105738"/>
              <a:chExt cx="271256" cy="285108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7416A2C-80CD-1156-8438-E1E87F78ECF1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48B5367-0757-0445-1ED0-D8B030754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0683" y="2171075"/>
                <a:ext cx="140472" cy="154434"/>
              </a:xfrm>
              <a:prstGeom prst="rect">
                <a:avLst/>
              </a:prstGeom>
            </p:spPr>
          </p:pic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5D2C3B9-F243-52A9-3A16-EEF48F17B8EC}"/>
                </a:ext>
              </a:extLst>
            </p:cNvPr>
            <p:cNvCxnSpPr>
              <a:cxnSpLocks/>
              <a:stCxn id="41" idx="5"/>
              <a:endCxn id="38" idx="0"/>
            </p:cNvCxnSpPr>
            <p:nvPr/>
          </p:nvCxnSpPr>
          <p:spPr>
            <a:xfrm>
              <a:off x="1657057" y="4878011"/>
              <a:ext cx="305185" cy="37732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Left-Right Arrow 42">
            <a:extLst>
              <a:ext uri="{FF2B5EF4-FFF2-40B4-BE49-F238E27FC236}">
                <a16:creationId xmlns:a16="http://schemas.microsoft.com/office/drawing/2014/main" id="{A5E6E7F3-BEB5-B030-B82C-EDB0F603E20C}"/>
              </a:ext>
            </a:extLst>
          </p:cNvPr>
          <p:cNvSpPr/>
          <p:nvPr/>
        </p:nvSpPr>
        <p:spPr>
          <a:xfrm>
            <a:off x="1313443" y="4312487"/>
            <a:ext cx="255610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F9B8BCD5-7938-88B5-56E1-A554AB113C9C}"/>
              </a:ext>
            </a:extLst>
          </p:cNvPr>
          <p:cNvSpPr/>
          <p:nvPr/>
        </p:nvSpPr>
        <p:spPr>
          <a:xfrm rot="10800000">
            <a:off x="1600862" y="3941549"/>
            <a:ext cx="411735" cy="850403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AA7C38-649A-5DD7-F0B9-272F74EEF48B}"/>
              </a:ext>
            </a:extLst>
          </p:cNvPr>
          <p:cNvSpPr txBox="1"/>
          <p:nvPr/>
        </p:nvSpPr>
        <p:spPr>
          <a:xfrm rot="16200000">
            <a:off x="1519617" y="4184782"/>
            <a:ext cx="817140" cy="330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B63DB6-63B6-F801-F0E1-E2E023D00468}"/>
              </a:ext>
            </a:extLst>
          </p:cNvPr>
          <p:cNvSpPr txBox="1"/>
          <p:nvPr/>
        </p:nvSpPr>
        <p:spPr>
          <a:xfrm>
            <a:off x="600869" y="2322573"/>
            <a:ext cx="662060" cy="36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MoIE</a:t>
            </a:r>
            <a:endParaRPr lang="en-US" sz="20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1647882-2B97-908F-6EE3-D7664B7B939B}"/>
              </a:ext>
            </a:extLst>
          </p:cNvPr>
          <p:cNvSpPr txBox="1"/>
          <p:nvPr/>
        </p:nvSpPr>
        <p:spPr>
          <a:xfrm>
            <a:off x="1225945" y="1896676"/>
            <a:ext cx="1974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Class: Horse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7B91083-61AD-01BF-048F-AECD334152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613495">
            <a:off x="5173532" y="4429472"/>
            <a:ext cx="844018" cy="126847"/>
          </a:xfrm>
          <a:prstGeom prst="rect">
            <a:avLst/>
          </a:prstGeom>
        </p:spPr>
      </p:pic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ED35FD2-6E8C-8AA9-9B98-B4B3FA779C20}"/>
              </a:ext>
            </a:extLst>
          </p:cNvPr>
          <p:cNvCxnSpPr>
            <a:cxnSpLocks/>
            <a:stCxn id="25" idx="4"/>
            <a:endCxn id="15" idx="3"/>
          </p:cNvCxnSpPr>
          <p:nvPr/>
        </p:nvCxnSpPr>
        <p:spPr>
          <a:xfrm flipH="1">
            <a:off x="5285680" y="3723847"/>
            <a:ext cx="99335" cy="4578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C9E67ED-2F47-30B8-6406-AED974CDF3D8}"/>
              </a:ext>
            </a:extLst>
          </p:cNvPr>
          <p:cNvCxnSpPr>
            <a:cxnSpLocks/>
            <a:stCxn id="25" idx="5"/>
            <a:endCxn id="107" idx="3"/>
          </p:cNvCxnSpPr>
          <p:nvPr/>
        </p:nvCxnSpPr>
        <p:spPr>
          <a:xfrm>
            <a:off x="5456382" y="3693785"/>
            <a:ext cx="411688" cy="4769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19091F9-63BD-4063-F7E8-C3E7D90219C7}"/>
              </a:ext>
            </a:extLst>
          </p:cNvPr>
          <p:cNvGrpSpPr/>
          <p:nvPr/>
        </p:nvGrpSpPr>
        <p:grpSpPr>
          <a:xfrm>
            <a:off x="2044688" y="2387911"/>
            <a:ext cx="988102" cy="2534501"/>
            <a:chOff x="2100398" y="1289571"/>
            <a:chExt cx="988102" cy="2534501"/>
          </a:xfrm>
        </p:grpSpPr>
        <p:pic>
          <p:nvPicPr>
            <p:cNvPr id="111" name="Picture 2">
              <a:extLst>
                <a:ext uri="{FF2B5EF4-FFF2-40B4-BE49-F238E27FC236}">
                  <a16:creationId xmlns:a16="http://schemas.microsoft.com/office/drawing/2014/main" id="{A51ED246-AF27-0A6A-7755-F1D1F0BA5D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398" y="2843209"/>
              <a:ext cx="985928" cy="73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111" descr="A couple of horses stand near each other&#10;&#10;Description automatically generated with medium confidence">
              <a:extLst>
                <a:ext uri="{FF2B5EF4-FFF2-40B4-BE49-F238E27FC236}">
                  <a16:creationId xmlns:a16="http://schemas.microsoft.com/office/drawing/2014/main" id="{DF4765F7-2603-E662-6009-0129A8426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02572" y="1289571"/>
              <a:ext cx="985928" cy="730181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A9E895C-3F75-24D9-F721-56F3157940C9}"/>
                </a:ext>
              </a:extLst>
            </p:cNvPr>
            <p:cNvSpPr txBox="1"/>
            <p:nvPr/>
          </p:nvSpPr>
          <p:spPr>
            <a:xfrm rot="16200000">
              <a:off x="2368335" y="3481673"/>
              <a:ext cx="327268" cy="3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585FDBB-ADB0-3F23-588B-3BAC926C4306}"/>
                </a:ext>
              </a:extLst>
            </p:cNvPr>
            <p:cNvSpPr txBox="1"/>
            <p:nvPr/>
          </p:nvSpPr>
          <p:spPr>
            <a:xfrm rot="16200000">
              <a:off x="2369386" y="2579320"/>
              <a:ext cx="327268" cy="3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p:pic>
        <p:nvPicPr>
          <p:cNvPr id="121" name="Picture 120">
            <a:extLst>
              <a:ext uri="{FF2B5EF4-FFF2-40B4-BE49-F238E27FC236}">
                <a16:creationId xmlns:a16="http://schemas.microsoft.com/office/drawing/2014/main" id="{F566A535-5893-69D9-AFC4-192578CDCD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4062" y="3086958"/>
            <a:ext cx="985928" cy="681594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3DB24B95-516A-927B-E2A9-6A327C198D9E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EFA1B51-85B6-1D7F-5912-53BCBA0D8390}"/>
              </a:ext>
            </a:extLst>
          </p:cNvPr>
          <p:cNvSpPr txBox="1"/>
          <p:nvPr/>
        </p:nvSpPr>
        <p:spPr>
          <a:xfrm>
            <a:off x="856177" y="740452"/>
            <a:ext cx="387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Diversity in local explanations</a:t>
            </a:r>
          </a:p>
        </p:txBody>
      </p:sp>
    </p:spTree>
    <p:extLst>
      <p:ext uri="{BB962C8B-B14F-4D97-AF65-F5344CB8AC3E}">
        <p14:creationId xmlns:p14="http://schemas.microsoft.com/office/powerpoint/2010/main" val="18254935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9E65A61-FC82-505F-9FCF-43BEBE37213C}"/>
              </a:ext>
            </a:extLst>
          </p:cNvPr>
          <p:cNvGrpSpPr/>
          <p:nvPr/>
        </p:nvGrpSpPr>
        <p:grpSpPr>
          <a:xfrm>
            <a:off x="134891" y="1896676"/>
            <a:ext cx="11818332" cy="3025736"/>
            <a:chOff x="134891" y="1896676"/>
            <a:chExt cx="11818332" cy="302573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D102552-926F-2993-4415-EA518F386A29}"/>
                </a:ext>
              </a:extLst>
            </p:cNvPr>
            <p:cNvSpPr/>
            <p:nvPr/>
          </p:nvSpPr>
          <p:spPr>
            <a:xfrm>
              <a:off x="137249" y="2368540"/>
              <a:ext cx="1610955" cy="2455420"/>
            </a:xfrm>
            <a:prstGeom prst="roundRect">
              <a:avLst>
                <a:gd name="adj" fmla="val 3449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A01EDB9D-5EC9-DB14-7258-36D2841FF90B}"/>
                </a:ext>
              </a:extLst>
            </p:cNvPr>
            <p:cNvSpPr/>
            <p:nvPr/>
          </p:nvSpPr>
          <p:spPr>
            <a:xfrm rot="10800000">
              <a:off x="1609582" y="2356823"/>
              <a:ext cx="427092" cy="1584726"/>
            </a:xfrm>
            <a:prstGeom prst="rightBrac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834870C-B000-0B7E-48E9-B19DFE875837}"/>
                </a:ext>
              </a:extLst>
            </p:cNvPr>
            <p:cNvSpPr/>
            <p:nvPr/>
          </p:nvSpPr>
          <p:spPr>
            <a:xfrm>
              <a:off x="2029802" y="2389308"/>
              <a:ext cx="3965724" cy="2455419"/>
            </a:xfrm>
            <a:prstGeom prst="roundRect">
              <a:avLst>
                <a:gd name="adj" fmla="val 3449"/>
              </a:avLst>
            </a:prstGeom>
            <a:solidFill>
              <a:schemeClr val="accent1">
                <a:lumMod val="20000"/>
                <a:lumOff val="80000"/>
                <a:alpha val="31929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384567-7678-0B43-30F8-AFF73D0533D0}"/>
                </a:ext>
              </a:extLst>
            </p:cNvPr>
            <p:cNvSpPr txBox="1"/>
            <p:nvPr/>
          </p:nvSpPr>
          <p:spPr>
            <a:xfrm>
              <a:off x="4186039" y="2322573"/>
              <a:ext cx="965731" cy="362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Baseline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3398146-C41C-D132-D45D-1F96E33D156F}"/>
                </a:ext>
              </a:extLst>
            </p:cNvPr>
            <p:cNvGrpSpPr/>
            <p:nvPr/>
          </p:nvGrpSpPr>
          <p:grpSpPr>
            <a:xfrm>
              <a:off x="4461065" y="3017231"/>
              <a:ext cx="226155" cy="219097"/>
              <a:chOff x="8728251" y="2434081"/>
              <a:chExt cx="271256" cy="28510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FD30435-FD9D-1073-F76F-E8C5363DCE58}"/>
                  </a:ext>
                </a:extLst>
              </p:cNvPr>
              <p:cNvSpPr/>
              <p:nvPr/>
            </p:nvSpPr>
            <p:spPr>
              <a:xfrm>
                <a:off x="8728251" y="2434081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2F1B12-8F39-DD42-30DE-1F60C8636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566104">
                <a:off x="8793649" y="2499416"/>
                <a:ext cx="140472" cy="154433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9DF48AA-ABAF-BB3D-D275-1D72DC997466}"/>
                </a:ext>
              </a:extLst>
            </p:cNvPr>
            <p:cNvGrpSpPr/>
            <p:nvPr/>
          </p:nvGrpSpPr>
          <p:grpSpPr>
            <a:xfrm>
              <a:off x="4442055" y="3515085"/>
              <a:ext cx="201857" cy="205274"/>
              <a:chOff x="9335283" y="2105738"/>
              <a:chExt cx="271256" cy="28510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4D1ECBE-D42E-C71D-07FA-5767676A435C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FDEEDBF-834C-396B-8260-F86BA33F2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5791BE-69BE-08D1-5A3A-E450A8A5E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613495">
              <a:off x="3102264" y="4382319"/>
              <a:ext cx="720432" cy="12669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A673DE-1825-2123-AF76-32E2529F5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613495">
              <a:off x="3702636" y="4357946"/>
              <a:ext cx="672404" cy="1607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0EB1DF3-DD5B-78D9-9D98-2AFC008C1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8613495">
              <a:off x="4408618" y="4291937"/>
              <a:ext cx="499500" cy="16079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5D3BE0-C1EA-072F-1F84-B7BBD6CF3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613495">
              <a:off x="4839073" y="4308438"/>
              <a:ext cx="542726" cy="160799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DD7239D-80FB-1D9B-7F53-4B9CC2681378}"/>
                </a:ext>
              </a:extLst>
            </p:cNvPr>
            <p:cNvGrpSpPr/>
            <p:nvPr/>
          </p:nvGrpSpPr>
          <p:grpSpPr>
            <a:xfrm>
              <a:off x="3826928" y="3515085"/>
              <a:ext cx="201857" cy="205274"/>
              <a:chOff x="9335283" y="2105738"/>
              <a:chExt cx="271256" cy="285108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E6C83E4-AA48-4F1F-9F79-ADCA5B540FF3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38492CD-CD22-7F5D-A416-E12CC35E6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048484A-6219-CC92-0F10-B3AB814E1D0C}"/>
                </a:ext>
              </a:extLst>
            </p:cNvPr>
            <p:cNvCxnSpPr>
              <a:cxnSpLocks/>
              <a:stCxn id="7" idx="5"/>
              <a:endCxn id="25" idx="0"/>
            </p:cNvCxnSpPr>
            <p:nvPr/>
          </p:nvCxnSpPr>
          <p:spPr>
            <a:xfrm>
              <a:off x="4654100" y="3204242"/>
              <a:ext cx="730915" cy="31433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716383B-6CA3-568D-848F-0D7645E84EE1}"/>
                </a:ext>
              </a:extLst>
            </p:cNvPr>
            <p:cNvCxnSpPr>
              <a:cxnSpLocks/>
              <a:stCxn id="17" idx="5"/>
              <a:endCxn id="13" idx="3"/>
            </p:cNvCxnSpPr>
            <p:nvPr/>
          </p:nvCxnSpPr>
          <p:spPr>
            <a:xfrm>
              <a:off x="3999224" y="3690297"/>
              <a:ext cx="256730" cy="49135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E8F138-CD6D-8423-821E-9AE99D08BC79}"/>
                </a:ext>
              </a:extLst>
            </p:cNvPr>
            <p:cNvCxnSpPr>
              <a:cxnSpLocks/>
              <a:stCxn id="17" idx="3"/>
              <a:endCxn id="12" idx="3"/>
            </p:cNvCxnSpPr>
            <p:nvPr/>
          </p:nvCxnSpPr>
          <p:spPr>
            <a:xfrm flipH="1">
              <a:off x="3695104" y="3690297"/>
              <a:ext cx="161385" cy="48033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1C7AB37-9A42-F897-ED88-DA07D2698C6B}"/>
                </a:ext>
              </a:extLst>
            </p:cNvPr>
            <p:cNvCxnSpPr>
              <a:cxnSpLocks/>
              <a:stCxn id="10" idx="3"/>
              <a:endCxn id="13" idx="3"/>
            </p:cNvCxnSpPr>
            <p:nvPr/>
          </p:nvCxnSpPr>
          <p:spPr>
            <a:xfrm flipH="1">
              <a:off x="4255954" y="3690297"/>
              <a:ext cx="215662" cy="49135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E1FF78D-0494-93B8-473A-2BECEDF92CE7}"/>
                </a:ext>
              </a:extLst>
            </p:cNvPr>
            <p:cNvCxnSpPr>
              <a:cxnSpLocks/>
              <a:stCxn id="10" idx="5"/>
              <a:endCxn id="14" idx="3"/>
            </p:cNvCxnSpPr>
            <p:nvPr/>
          </p:nvCxnSpPr>
          <p:spPr>
            <a:xfrm>
              <a:off x="4614351" y="3690297"/>
              <a:ext cx="205303" cy="49135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626AE90-0FB2-DB0D-DD97-47DFE66F616E}"/>
                </a:ext>
              </a:extLst>
            </p:cNvPr>
            <p:cNvGrpSpPr/>
            <p:nvPr/>
          </p:nvGrpSpPr>
          <p:grpSpPr>
            <a:xfrm>
              <a:off x="5284086" y="3518573"/>
              <a:ext cx="201857" cy="205274"/>
              <a:chOff x="9335283" y="2105738"/>
              <a:chExt cx="271256" cy="285108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3E8B241-67E3-51EB-995A-2BCDBB013165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438E581-BE16-E794-6B60-91EF0053D1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0ECC6E3-504B-40AE-944E-C2CB3F445553}"/>
                </a:ext>
              </a:extLst>
            </p:cNvPr>
            <p:cNvCxnSpPr>
              <a:cxnSpLocks/>
              <a:stCxn id="25" idx="3"/>
              <a:endCxn id="14" idx="3"/>
            </p:cNvCxnSpPr>
            <p:nvPr/>
          </p:nvCxnSpPr>
          <p:spPr>
            <a:xfrm flipH="1">
              <a:off x="4819654" y="3693785"/>
              <a:ext cx="493993" cy="48786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256F6B9-F8B0-48D4-8E3C-8F23221E3898}"/>
                </a:ext>
              </a:extLst>
            </p:cNvPr>
            <p:cNvCxnSpPr>
              <a:cxnSpLocks/>
              <a:stCxn id="7" idx="3"/>
              <a:endCxn id="17" idx="7"/>
            </p:cNvCxnSpPr>
            <p:nvPr/>
          </p:nvCxnSpPr>
          <p:spPr>
            <a:xfrm flipH="1">
              <a:off x="3999224" y="3204242"/>
              <a:ext cx="494961" cy="34090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4137017-AF8D-FE27-6C1F-196E25D56AA6}"/>
                </a:ext>
              </a:extLst>
            </p:cNvPr>
            <p:cNvCxnSpPr>
              <a:cxnSpLocks/>
              <a:stCxn id="7" idx="4"/>
              <a:endCxn id="10" idx="0"/>
            </p:cNvCxnSpPr>
            <p:nvPr/>
          </p:nvCxnSpPr>
          <p:spPr>
            <a:xfrm flipH="1">
              <a:off x="4542984" y="3236328"/>
              <a:ext cx="31159" cy="2787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Left-Right Arrow 29">
              <a:extLst>
                <a:ext uri="{FF2B5EF4-FFF2-40B4-BE49-F238E27FC236}">
                  <a16:creationId xmlns:a16="http://schemas.microsoft.com/office/drawing/2014/main" id="{53CC4253-A768-451C-D023-6C00C2BF9833}"/>
                </a:ext>
              </a:extLst>
            </p:cNvPr>
            <p:cNvSpPr/>
            <p:nvPr/>
          </p:nvSpPr>
          <p:spPr>
            <a:xfrm>
              <a:off x="3459043" y="3488541"/>
              <a:ext cx="255610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2F520D2-6579-DE5D-64DF-38FD95E3321B}"/>
                </a:ext>
              </a:extLst>
            </p:cNvPr>
            <p:cNvSpPr/>
            <p:nvPr/>
          </p:nvSpPr>
          <p:spPr>
            <a:xfrm>
              <a:off x="2836691" y="2337620"/>
              <a:ext cx="554584" cy="2460944"/>
            </a:xfrm>
            <a:prstGeom prst="rightBrac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-Right Arrow 31">
              <a:extLst>
                <a:ext uri="{FF2B5EF4-FFF2-40B4-BE49-F238E27FC236}">
                  <a16:creationId xmlns:a16="http://schemas.microsoft.com/office/drawing/2014/main" id="{29F0C811-E142-544C-670D-B1E1751B19AD}"/>
                </a:ext>
              </a:extLst>
            </p:cNvPr>
            <p:cNvSpPr/>
            <p:nvPr/>
          </p:nvSpPr>
          <p:spPr>
            <a:xfrm>
              <a:off x="1321576" y="3028358"/>
              <a:ext cx="255610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9B91B4A-8C33-728C-411F-587A46630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642" y="3012019"/>
              <a:ext cx="499500" cy="16079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E8C88D-D782-4A6F-75B3-CDF2C33F3F49}"/>
                </a:ext>
              </a:extLst>
            </p:cNvPr>
            <p:cNvSpPr txBox="1"/>
            <p:nvPr/>
          </p:nvSpPr>
          <p:spPr>
            <a:xfrm rot="16200000">
              <a:off x="1526909" y="2984810"/>
              <a:ext cx="817140" cy="330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Expert4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6D995FE-8C19-A57F-E4B1-01E9603869F8}"/>
                </a:ext>
              </a:extLst>
            </p:cNvPr>
            <p:cNvGrpSpPr/>
            <p:nvPr/>
          </p:nvGrpSpPr>
          <p:grpSpPr>
            <a:xfrm>
              <a:off x="134891" y="4011829"/>
              <a:ext cx="1321509" cy="688745"/>
              <a:chOff x="770002" y="4684742"/>
              <a:chExt cx="1478894" cy="759727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076076E4-D151-1B51-442A-76763D3AAC13}"/>
                  </a:ext>
                </a:extLst>
              </p:cNvPr>
              <p:cNvCxnSpPr>
                <a:cxnSpLocks/>
                <a:stCxn id="41" idx="3"/>
                <a:endCxn id="37" idx="0"/>
              </p:cNvCxnSpPr>
              <p:nvPr/>
            </p:nvCxnSpPr>
            <p:spPr>
              <a:xfrm flipH="1">
                <a:off x="1234195" y="4878011"/>
                <a:ext cx="263128" cy="39731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5FDA461-995F-7F90-63D2-F475520A3B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266498">
                <a:off x="770002" y="5269459"/>
                <a:ext cx="864443" cy="17501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C12D8067-8A18-9F83-C52C-4DEA234DF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0151967">
                <a:off x="1750383" y="5247453"/>
                <a:ext cx="498513" cy="180313"/>
              </a:xfrm>
              <a:prstGeom prst="rect">
                <a:avLst/>
              </a:prstGeom>
            </p:spPr>
          </p:pic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A0470B1E-2EBA-EECF-484E-25B558765144}"/>
                  </a:ext>
                </a:extLst>
              </p:cNvPr>
              <p:cNvGrpSpPr/>
              <p:nvPr/>
            </p:nvGrpSpPr>
            <p:grpSpPr>
              <a:xfrm>
                <a:off x="1464241" y="4684742"/>
                <a:ext cx="225897" cy="226430"/>
                <a:chOff x="9335283" y="2105738"/>
                <a:chExt cx="271256" cy="285108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07416A2C-80CD-1156-8438-E1E87F78ECF1}"/>
                    </a:ext>
                  </a:extLst>
                </p:cNvPr>
                <p:cNvSpPr/>
                <p:nvPr/>
              </p:nvSpPr>
              <p:spPr>
                <a:xfrm>
                  <a:off x="9335283" y="2105738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448B5367-0757-0445-1ED0-D8B030754C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400683" y="2171075"/>
                  <a:ext cx="140472" cy="154434"/>
                </a:xfrm>
                <a:prstGeom prst="rect">
                  <a:avLst/>
                </a:prstGeom>
              </p:spPr>
            </p:pic>
          </p:grp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F5D2C3B9-F243-52A9-3A16-EEF48F17B8EC}"/>
                  </a:ext>
                </a:extLst>
              </p:cNvPr>
              <p:cNvCxnSpPr>
                <a:cxnSpLocks/>
                <a:stCxn id="41" idx="5"/>
                <a:endCxn id="38" idx="0"/>
              </p:cNvCxnSpPr>
              <p:nvPr/>
            </p:nvCxnSpPr>
            <p:spPr>
              <a:xfrm>
                <a:off x="1657057" y="4878011"/>
                <a:ext cx="305185" cy="37732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Left-Right Arrow 42">
              <a:extLst>
                <a:ext uri="{FF2B5EF4-FFF2-40B4-BE49-F238E27FC236}">
                  <a16:creationId xmlns:a16="http://schemas.microsoft.com/office/drawing/2014/main" id="{A5E6E7F3-BEB5-B030-B82C-EDB0F603E20C}"/>
                </a:ext>
              </a:extLst>
            </p:cNvPr>
            <p:cNvSpPr/>
            <p:nvPr/>
          </p:nvSpPr>
          <p:spPr>
            <a:xfrm>
              <a:off x="1313443" y="4312487"/>
              <a:ext cx="255610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F9B8BCD5-7938-88B5-56E1-A554AB113C9C}"/>
                </a:ext>
              </a:extLst>
            </p:cNvPr>
            <p:cNvSpPr/>
            <p:nvPr/>
          </p:nvSpPr>
          <p:spPr>
            <a:xfrm rot="10800000">
              <a:off x="1600862" y="3941549"/>
              <a:ext cx="411735" cy="850403"/>
            </a:xfrm>
            <a:prstGeom prst="rightBrac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BAA7C38-649A-5DD7-F0B9-272F74EEF48B}"/>
                </a:ext>
              </a:extLst>
            </p:cNvPr>
            <p:cNvSpPr txBox="1"/>
            <p:nvPr/>
          </p:nvSpPr>
          <p:spPr>
            <a:xfrm rot="16200000">
              <a:off x="1519617" y="4184782"/>
              <a:ext cx="817140" cy="330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Expert5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2B63DB6-63B6-F801-F0E1-E2E023D00468}"/>
                </a:ext>
              </a:extLst>
            </p:cNvPr>
            <p:cNvSpPr txBox="1"/>
            <p:nvPr/>
          </p:nvSpPr>
          <p:spPr>
            <a:xfrm>
              <a:off x="600869" y="2322573"/>
              <a:ext cx="662060" cy="362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/>
                <a:t>MoIE</a:t>
              </a:r>
              <a:endParaRPr lang="en-US" sz="2000" b="1" dirty="0"/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A4AF99BC-3531-A645-7A03-89B8B2598E80}"/>
                </a:ext>
              </a:extLst>
            </p:cNvPr>
            <p:cNvSpPr/>
            <p:nvPr/>
          </p:nvSpPr>
          <p:spPr>
            <a:xfrm>
              <a:off x="6096454" y="2389308"/>
              <a:ext cx="3029367" cy="2455419"/>
            </a:xfrm>
            <a:prstGeom prst="roundRect">
              <a:avLst>
                <a:gd name="adj" fmla="val 3449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Brace 47">
              <a:extLst>
                <a:ext uri="{FF2B5EF4-FFF2-40B4-BE49-F238E27FC236}">
                  <a16:creationId xmlns:a16="http://schemas.microsoft.com/office/drawing/2014/main" id="{77A41E0F-2485-6B74-478D-A4FB0420915D}"/>
                </a:ext>
              </a:extLst>
            </p:cNvPr>
            <p:cNvSpPr/>
            <p:nvPr/>
          </p:nvSpPr>
          <p:spPr>
            <a:xfrm rot="10800000">
              <a:off x="8995887" y="2378193"/>
              <a:ext cx="380602" cy="1548722"/>
            </a:xfrm>
            <a:prstGeom prst="rightBrac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16B59E4D-E999-6A39-7785-40986246F8D8}"/>
                </a:ext>
              </a:extLst>
            </p:cNvPr>
            <p:cNvSpPr/>
            <p:nvPr/>
          </p:nvSpPr>
          <p:spPr>
            <a:xfrm>
              <a:off x="9365110" y="2389308"/>
              <a:ext cx="2588113" cy="2455419"/>
            </a:xfrm>
            <a:prstGeom prst="roundRect">
              <a:avLst>
                <a:gd name="adj" fmla="val 3449"/>
              </a:avLst>
            </a:prstGeom>
            <a:solidFill>
              <a:schemeClr val="accent1">
                <a:lumMod val="20000"/>
                <a:lumOff val="80000"/>
                <a:alpha val="31929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60818B1-1FB5-7AED-27AF-EB4F85C7A164}"/>
                </a:ext>
              </a:extLst>
            </p:cNvPr>
            <p:cNvSpPr txBox="1"/>
            <p:nvPr/>
          </p:nvSpPr>
          <p:spPr>
            <a:xfrm>
              <a:off x="10780683" y="2363563"/>
              <a:ext cx="937858" cy="362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Baseline</a:t>
              </a:r>
            </a:p>
          </p:txBody>
        </p:sp>
        <p:sp>
          <p:nvSpPr>
            <p:cNvPr id="51" name="Left-Right Arrow 50">
              <a:extLst>
                <a:ext uri="{FF2B5EF4-FFF2-40B4-BE49-F238E27FC236}">
                  <a16:creationId xmlns:a16="http://schemas.microsoft.com/office/drawing/2014/main" id="{C605C61B-29FB-893B-8156-8DCCABDB82DB}"/>
                </a:ext>
              </a:extLst>
            </p:cNvPr>
            <p:cNvSpPr/>
            <p:nvPr/>
          </p:nvSpPr>
          <p:spPr>
            <a:xfrm>
              <a:off x="10706987" y="3496223"/>
              <a:ext cx="248233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4EF2162E-3C6F-0D20-E40E-53E8E280943F}"/>
                </a:ext>
              </a:extLst>
            </p:cNvPr>
            <p:cNvSpPr/>
            <p:nvPr/>
          </p:nvSpPr>
          <p:spPr>
            <a:xfrm>
              <a:off x="10181544" y="2359247"/>
              <a:ext cx="461727" cy="2387716"/>
            </a:xfrm>
            <a:prstGeom prst="rightBrac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Left-Right Arrow 52">
              <a:extLst>
                <a:ext uri="{FF2B5EF4-FFF2-40B4-BE49-F238E27FC236}">
                  <a16:creationId xmlns:a16="http://schemas.microsoft.com/office/drawing/2014/main" id="{E2C72169-C0F8-306A-4E0E-214F509266B0}"/>
                </a:ext>
              </a:extLst>
            </p:cNvPr>
            <p:cNvSpPr/>
            <p:nvPr/>
          </p:nvSpPr>
          <p:spPr>
            <a:xfrm>
              <a:off x="8704780" y="3039279"/>
              <a:ext cx="248233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E7F19E-9D06-85F7-1BE3-0BB0EE768FF7}"/>
                </a:ext>
              </a:extLst>
            </p:cNvPr>
            <p:cNvSpPr txBox="1"/>
            <p:nvPr/>
          </p:nvSpPr>
          <p:spPr>
            <a:xfrm rot="16200000">
              <a:off x="8861209" y="3040434"/>
              <a:ext cx="803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Expert1</a:t>
              </a:r>
            </a:p>
          </p:txBody>
        </p:sp>
        <p:sp>
          <p:nvSpPr>
            <p:cNvPr id="55" name="Left-Right Arrow 54">
              <a:extLst>
                <a:ext uri="{FF2B5EF4-FFF2-40B4-BE49-F238E27FC236}">
                  <a16:creationId xmlns:a16="http://schemas.microsoft.com/office/drawing/2014/main" id="{583E8BF9-0B69-8F1B-6FCD-1A2DEC51A355}"/>
                </a:ext>
              </a:extLst>
            </p:cNvPr>
            <p:cNvSpPr/>
            <p:nvPr/>
          </p:nvSpPr>
          <p:spPr>
            <a:xfrm>
              <a:off x="8719095" y="4286298"/>
              <a:ext cx="248233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Brace 55">
              <a:extLst>
                <a:ext uri="{FF2B5EF4-FFF2-40B4-BE49-F238E27FC236}">
                  <a16:creationId xmlns:a16="http://schemas.microsoft.com/office/drawing/2014/main" id="{4B417E40-C486-9598-8345-EC4B62F772AA}"/>
                </a:ext>
              </a:extLst>
            </p:cNvPr>
            <p:cNvSpPr/>
            <p:nvPr/>
          </p:nvSpPr>
          <p:spPr>
            <a:xfrm rot="10800000">
              <a:off x="8983245" y="3920144"/>
              <a:ext cx="399851" cy="850403"/>
            </a:xfrm>
            <a:prstGeom prst="rightBrac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90D89DD-7682-178C-C283-F3B869813A16}"/>
                </a:ext>
              </a:extLst>
            </p:cNvPr>
            <p:cNvSpPr txBox="1"/>
            <p:nvPr/>
          </p:nvSpPr>
          <p:spPr>
            <a:xfrm rot="16200000">
              <a:off x="8891333" y="4239533"/>
              <a:ext cx="7585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Expert2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E0BB334-9788-171F-785C-00B6E1CACB89}"/>
                </a:ext>
              </a:extLst>
            </p:cNvPr>
            <p:cNvSpPr txBox="1"/>
            <p:nvPr/>
          </p:nvSpPr>
          <p:spPr>
            <a:xfrm>
              <a:off x="7240294" y="2375864"/>
              <a:ext cx="642952" cy="362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/>
                <a:t>MoIE</a:t>
              </a:r>
              <a:endParaRPr lang="en-US" sz="20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647882-2B97-908F-6EE3-D7664B7B939B}"/>
                </a:ext>
              </a:extLst>
            </p:cNvPr>
            <p:cNvSpPr txBox="1"/>
            <p:nvPr/>
          </p:nvSpPr>
          <p:spPr>
            <a:xfrm>
              <a:off x="1225945" y="1896676"/>
              <a:ext cx="19740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Class: Horse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0CA1179-AD68-9413-B17F-AADB0E2EAFA0}"/>
                </a:ext>
              </a:extLst>
            </p:cNvPr>
            <p:cNvSpPr txBox="1"/>
            <p:nvPr/>
          </p:nvSpPr>
          <p:spPr>
            <a:xfrm>
              <a:off x="8291463" y="1896676"/>
              <a:ext cx="19009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Class: Otter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628EE52-E3F3-3EF8-2DFA-D4B4A02B2E74}"/>
                </a:ext>
              </a:extLst>
            </p:cNvPr>
            <p:cNvGrpSpPr/>
            <p:nvPr/>
          </p:nvGrpSpPr>
          <p:grpSpPr>
            <a:xfrm>
              <a:off x="10666313" y="3310259"/>
              <a:ext cx="1281707" cy="767220"/>
              <a:chOff x="3085667" y="4968139"/>
              <a:chExt cx="1484950" cy="824725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4EF425F2-E037-7CBA-9809-AF02D86FA6D4}"/>
                  </a:ext>
                </a:extLst>
              </p:cNvPr>
              <p:cNvGrpSpPr/>
              <p:nvPr/>
            </p:nvGrpSpPr>
            <p:grpSpPr>
              <a:xfrm>
                <a:off x="3644362" y="4968139"/>
                <a:ext cx="225897" cy="226430"/>
                <a:chOff x="9335283" y="2105738"/>
                <a:chExt cx="271256" cy="285108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F8136A63-B108-25B3-E024-1EEE8C9CBACA}"/>
                    </a:ext>
                  </a:extLst>
                </p:cNvPr>
                <p:cNvSpPr/>
                <p:nvPr/>
              </p:nvSpPr>
              <p:spPr>
                <a:xfrm>
                  <a:off x="9335283" y="2105738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B1559980-F0B9-C93A-FEE1-6AB97B6321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400675" y="2171075"/>
                  <a:ext cx="140472" cy="154434"/>
                </a:xfrm>
                <a:prstGeom prst="rect">
                  <a:avLst/>
                </a:prstGeom>
              </p:spPr>
            </p:pic>
          </p:grp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F8FF33D-659D-BEE6-708C-D9C024AF88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137306">
                <a:off x="3085667" y="5631364"/>
                <a:ext cx="530645" cy="149965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0AE445AA-9C65-320B-8D29-A03745FC7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20562612">
                <a:off x="3843862" y="5619827"/>
                <a:ext cx="726755" cy="173037"/>
              </a:xfrm>
              <a:prstGeom prst="rect">
                <a:avLst/>
              </a:prstGeom>
            </p:spPr>
          </p:pic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041617DC-4BFD-15B6-8A55-30ACE2EB992C}"/>
                  </a:ext>
                </a:extLst>
              </p:cNvPr>
              <p:cNvCxnSpPr>
                <a:cxnSpLocks/>
                <a:stCxn id="67" idx="3"/>
                <a:endCxn id="63" idx="0"/>
              </p:cNvCxnSpPr>
              <p:nvPr/>
            </p:nvCxnSpPr>
            <p:spPr>
              <a:xfrm flipH="1">
                <a:off x="3375346" y="5161409"/>
                <a:ext cx="302098" cy="47402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E6729726-FA63-AC29-520F-8A03A414BB1D}"/>
                  </a:ext>
                </a:extLst>
              </p:cNvPr>
              <p:cNvCxnSpPr>
                <a:cxnSpLocks/>
                <a:stCxn id="67" idx="5"/>
                <a:endCxn id="64" idx="0"/>
              </p:cNvCxnSpPr>
              <p:nvPr/>
            </p:nvCxnSpPr>
            <p:spPr>
              <a:xfrm>
                <a:off x="3837177" y="5161409"/>
                <a:ext cx="344349" cy="46232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127F1AA-4FE1-A015-9F6C-38898A28569B}"/>
                </a:ext>
              </a:extLst>
            </p:cNvPr>
            <p:cNvGrpSpPr/>
            <p:nvPr/>
          </p:nvGrpSpPr>
          <p:grpSpPr>
            <a:xfrm>
              <a:off x="6157770" y="4212076"/>
              <a:ext cx="2871487" cy="534886"/>
              <a:chOff x="4721186" y="4673257"/>
              <a:chExt cx="2871487" cy="534886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AF085C4E-8441-C046-0B2C-C016D3CAAB62}"/>
                  </a:ext>
                </a:extLst>
              </p:cNvPr>
              <p:cNvCxnSpPr>
                <a:cxnSpLocks/>
                <a:stCxn id="79" idx="4"/>
                <a:endCxn id="74" idx="0"/>
              </p:cNvCxnSpPr>
              <p:nvPr/>
            </p:nvCxnSpPr>
            <p:spPr>
              <a:xfrm flipH="1">
                <a:off x="5926819" y="4878532"/>
                <a:ext cx="317441" cy="19313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86C89B3-6DFE-6FAA-3F19-98A0084D4B6A}"/>
                  </a:ext>
                </a:extLst>
              </p:cNvPr>
              <p:cNvGrpSpPr/>
              <p:nvPr/>
            </p:nvGrpSpPr>
            <p:grpSpPr>
              <a:xfrm>
                <a:off x="6146244" y="4673257"/>
                <a:ext cx="196031" cy="205275"/>
                <a:chOff x="9335283" y="2105738"/>
                <a:chExt cx="271256" cy="285108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C3608C0A-B71E-CF65-ACAF-AE7C269A2B86}"/>
                    </a:ext>
                  </a:extLst>
                </p:cNvPr>
                <p:cNvSpPr/>
                <p:nvPr/>
              </p:nvSpPr>
              <p:spPr>
                <a:xfrm>
                  <a:off x="9335283" y="2105738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BB8AB316-6728-91D7-633E-34642FE4FF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400675" y="2171075"/>
                  <a:ext cx="140472" cy="154434"/>
                </a:xfrm>
                <a:prstGeom prst="rect">
                  <a:avLst/>
                </a:prstGeom>
              </p:spPr>
            </p:pic>
          </p:grp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D9C83640-9084-27D8-B21D-ABA184D58381}"/>
                  </a:ext>
                </a:extLst>
              </p:cNvPr>
              <p:cNvCxnSpPr>
                <a:cxnSpLocks/>
                <a:stCxn id="79" idx="4"/>
                <a:endCxn id="77" idx="0"/>
              </p:cNvCxnSpPr>
              <p:nvPr/>
            </p:nvCxnSpPr>
            <p:spPr>
              <a:xfrm>
                <a:off x="6244260" y="4878532"/>
                <a:ext cx="309049" cy="20824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79EDC5A8-FB21-E4E4-102D-44E1D1133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76875" y="5086779"/>
                <a:ext cx="515798" cy="121364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3EE88CCE-273C-B859-74C6-5C793B06B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21525631">
                <a:off x="5695626" y="5071648"/>
                <a:ext cx="465230" cy="131478"/>
              </a:xfrm>
              <a:prstGeom prst="rect">
                <a:avLst/>
              </a:prstGeom>
            </p:spPr>
          </p:pic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3721F224-90AE-1C7D-7D7B-EBC2D9D49330}"/>
                  </a:ext>
                </a:extLst>
              </p:cNvPr>
              <p:cNvCxnSpPr>
                <a:cxnSpLocks/>
                <a:stCxn id="79" idx="3"/>
                <a:endCxn id="78" idx="0"/>
              </p:cNvCxnSpPr>
              <p:nvPr/>
            </p:nvCxnSpPr>
            <p:spPr>
              <a:xfrm flipH="1">
                <a:off x="5100332" y="4848470"/>
                <a:ext cx="1074620" cy="22752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3BF43B89-5A33-0765-FCD4-B4A31974E183}"/>
                  </a:ext>
                </a:extLst>
              </p:cNvPr>
              <p:cNvCxnSpPr>
                <a:cxnSpLocks/>
                <a:stCxn id="79" idx="5"/>
                <a:endCxn id="73" idx="0"/>
              </p:cNvCxnSpPr>
              <p:nvPr/>
            </p:nvCxnSpPr>
            <p:spPr>
              <a:xfrm>
                <a:off x="6313567" y="4848470"/>
                <a:ext cx="1021207" cy="23830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FF8EE6DB-2410-C6D0-7854-53D93148C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13109" y="5086779"/>
                <a:ext cx="480400" cy="121364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818F7476-6177-FB47-7506-DBB21913BB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1593905">
                <a:off x="4721186" y="5075992"/>
                <a:ext cx="758526" cy="131478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06FA8E7-E648-CA81-7048-2FFB2336B8E5}"/>
                </a:ext>
              </a:extLst>
            </p:cNvPr>
            <p:cNvGrpSpPr/>
            <p:nvPr/>
          </p:nvGrpSpPr>
          <p:grpSpPr>
            <a:xfrm>
              <a:off x="6284271" y="2819869"/>
              <a:ext cx="2359962" cy="1204490"/>
              <a:chOff x="6131945" y="4070113"/>
              <a:chExt cx="2359962" cy="1204490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7602A6ED-8BE2-DAD5-114D-13BE14F9A53E}"/>
                  </a:ext>
                </a:extLst>
              </p:cNvPr>
              <p:cNvGrpSpPr/>
              <p:nvPr/>
            </p:nvGrpSpPr>
            <p:grpSpPr>
              <a:xfrm>
                <a:off x="7302260" y="4070113"/>
                <a:ext cx="225897" cy="226430"/>
                <a:chOff x="9335283" y="2105738"/>
                <a:chExt cx="271256" cy="285108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56DEB393-EFA3-20BD-DE7C-87CF00161B05}"/>
                    </a:ext>
                  </a:extLst>
                </p:cNvPr>
                <p:cNvSpPr/>
                <p:nvPr/>
              </p:nvSpPr>
              <p:spPr>
                <a:xfrm>
                  <a:off x="9335283" y="2105738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4" name="Picture 103">
                  <a:extLst>
                    <a:ext uri="{FF2B5EF4-FFF2-40B4-BE49-F238E27FC236}">
                      <a16:creationId xmlns:a16="http://schemas.microsoft.com/office/drawing/2014/main" id="{84BE5F08-00F5-B1A0-F254-642F55EF4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400675" y="2171075"/>
                  <a:ext cx="140472" cy="154434"/>
                </a:xfrm>
                <a:prstGeom prst="rect">
                  <a:avLst/>
                </a:prstGeom>
              </p:spPr>
            </p:pic>
          </p:grp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B26AD5A3-5C7B-29CD-4473-E8C7A5B59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17913928">
                <a:off x="8176703" y="4844218"/>
                <a:ext cx="426481" cy="107742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BC723CA7-AE59-73B8-1DFA-867AF7136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18215193">
                <a:off x="7755024" y="4821085"/>
                <a:ext cx="390562" cy="116720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34A8C2F0-764E-FEB4-EA24-0CF148C707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18215193">
                <a:off x="7960265" y="4827590"/>
                <a:ext cx="421987" cy="148144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009D7F74-B53E-9D70-DCF5-A09DDE3CF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18657400">
                <a:off x="6698794" y="4873468"/>
                <a:ext cx="516260" cy="116720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0023A187-B113-81CC-E198-C6B158FAE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 rot="18215193">
                <a:off x="7452628" y="4846618"/>
                <a:ext cx="457900" cy="107741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2240BAD0-E0F9-485E-19A0-64A2590FF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17913928">
                <a:off x="7081999" y="4803128"/>
                <a:ext cx="314245" cy="152633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273E1E7A-96FA-1D12-1ED5-250014F0B8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 rot="18657400">
                <a:off x="6391757" y="4899192"/>
                <a:ext cx="592577" cy="134677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B7156895-D093-3E01-2003-537429019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18657400">
                <a:off x="5950131" y="4859907"/>
                <a:ext cx="480347" cy="116720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D382A819-51A6-9A5F-A293-010C8FDAC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18215193">
                <a:off x="7109942" y="4895264"/>
                <a:ext cx="610534" cy="148144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9245A408-24F1-3C5B-DC41-EFB9AF98B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 rot="18657400">
                <a:off x="6172176" y="4873320"/>
                <a:ext cx="511771" cy="107741"/>
              </a:xfrm>
              <a:prstGeom prst="rect">
                <a:avLst/>
              </a:prstGeom>
            </p:spPr>
          </p:pic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52CBB578-A749-6DB4-C1BC-FABEC51D3584}"/>
                  </a:ext>
                </a:extLst>
              </p:cNvPr>
              <p:cNvCxnSpPr>
                <a:cxnSpLocks/>
                <a:stCxn id="103" idx="2"/>
                <a:endCxn id="90" idx="3"/>
              </p:cNvCxnSpPr>
              <p:nvPr/>
            </p:nvCxnSpPr>
            <p:spPr>
              <a:xfrm flipH="1">
                <a:off x="6347735" y="4183328"/>
                <a:ext cx="954525" cy="55355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7813D338-CA79-01E9-BF57-396B9408BA72}"/>
                  </a:ext>
                </a:extLst>
              </p:cNvPr>
              <p:cNvCxnSpPr>
                <a:cxnSpLocks/>
                <a:stCxn id="103" idx="4"/>
                <a:endCxn id="88" idx="3"/>
              </p:cNvCxnSpPr>
              <p:nvPr/>
            </p:nvCxnSpPr>
            <p:spPr>
              <a:xfrm flipH="1">
                <a:off x="7314252" y="4296543"/>
                <a:ext cx="100957" cy="44490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553B7739-134D-BE6C-93B0-61DB80986675}"/>
                  </a:ext>
                </a:extLst>
              </p:cNvPr>
              <p:cNvCxnSpPr>
                <a:cxnSpLocks/>
                <a:stCxn id="103" idx="4"/>
                <a:endCxn id="91" idx="3"/>
              </p:cNvCxnSpPr>
              <p:nvPr/>
            </p:nvCxnSpPr>
            <p:spPr>
              <a:xfrm>
                <a:off x="7415209" y="4296543"/>
                <a:ext cx="168872" cy="41849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2676EC40-7C8B-51FA-E757-F3B7DC6B7639}"/>
                  </a:ext>
                </a:extLst>
              </p:cNvPr>
              <p:cNvCxnSpPr>
                <a:cxnSpLocks/>
                <a:stCxn id="103" idx="5"/>
                <a:endCxn id="87" idx="3"/>
              </p:cNvCxnSpPr>
              <p:nvPr/>
            </p:nvCxnSpPr>
            <p:spPr>
              <a:xfrm>
                <a:off x="7495075" y="4263383"/>
                <a:ext cx="313158" cy="44637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1067D0BA-6480-F773-7916-A2B9F667F01C}"/>
                  </a:ext>
                </a:extLst>
              </p:cNvPr>
              <p:cNvCxnSpPr>
                <a:cxnSpLocks/>
                <a:stCxn id="103" idx="3"/>
                <a:endCxn id="86" idx="3"/>
              </p:cNvCxnSpPr>
              <p:nvPr/>
            </p:nvCxnSpPr>
            <p:spPr>
              <a:xfrm flipH="1">
                <a:off x="7126125" y="4263383"/>
                <a:ext cx="209217" cy="473504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661418C2-6F1C-96DA-AE69-6C10D47BBD4D}"/>
                  </a:ext>
                </a:extLst>
              </p:cNvPr>
              <p:cNvCxnSpPr>
                <a:cxnSpLocks/>
                <a:stCxn id="103" idx="2"/>
                <a:endCxn id="92" idx="3"/>
              </p:cNvCxnSpPr>
              <p:nvPr/>
            </p:nvCxnSpPr>
            <p:spPr>
              <a:xfrm flipH="1">
                <a:off x="6595792" y="4183328"/>
                <a:ext cx="706468" cy="5506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C82BF15F-000B-3F0D-D4B3-058A2CB6009D}"/>
                  </a:ext>
                </a:extLst>
              </p:cNvPr>
              <p:cNvCxnSpPr>
                <a:cxnSpLocks/>
                <a:stCxn id="103" idx="5"/>
                <a:endCxn id="84" idx="3"/>
              </p:cNvCxnSpPr>
              <p:nvPr/>
            </p:nvCxnSpPr>
            <p:spPr>
              <a:xfrm>
                <a:off x="7495075" y="4263383"/>
                <a:ext cx="563259" cy="45338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6A932F8E-B65F-67D0-569E-B122F51716B6}"/>
                  </a:ext>
                </a:extLst>
              </p:cNvPr>
              <p:cNvCxnSpPr>
                <a:cxnSpLocks/>
                <a:stCxn id="103" idx="6"/>
                <a:endCxn id="83" idx="3"/>
              </p:cNvCxnSpPr>
              <p:nvPr/>
            </p:nvCxnSpPr>
            <p:spPr>
              <a:xfrm>
                <a:off x="7528157" y="4183328"/>
                <a:ext cx="963750" cy="527478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5D2B7CDC-FDE7-B1EF-E182-5FB362160B5F}"/>
                  </a:ext>
                </a:extLst>
              </p:cNvPr>
              <p:cNvCxnSpPr>
                <a:cxnSpLocks/>
                <a:stCxn id="103" idx="6"/>
                <a:endCxn id="85" idx="3"/>
              </p:cNvCxnSpPr>
              <p:nvPr/>
            </p:nvCxnSpPr>
            <p:spPr>
              <a:xfrm>
                <a:off x="7528157" y="4183328"/>
                <a:ext cx="759822" cy="54256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A4493A8F-1481-E441-385B-FE23C1D58480}"/>
                  </a:ext>
                </a:extLst>
              </p:cNvPr>
              <p:cNvCxnSpPr>
                <a:cxnSpLocks/>
                <a:stCxn id="103" idx="3"/>
                <a:endCxn id="89" idx="3"/>
              </p:cNvCxnSpPr>
              <p:nvPr/>
            </p:nvCxnSpPr>
            <p:spPr>
              <a:xfrm flipH="1">
                <a:off x="6882259" y="4263383"/>
                <a:ext cx="453083" cy="47938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07B91083-61AD-01BF-048F-AECD33415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rot="18613495">
              <a:off x="5173532" y="4429472"/>
              <a:ext cx="844018" cy="126847"/>
            </a:xfrm>
            <a:prstGeom prst="rect">
              <a:avLst/>
            </a:prstGeom>
          </p:spPr>
        </p:pic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ED35FD2-6E8C-8AA9-9B98-B4B3FA779C20}"/>
                </a:ext>
              </a:extLst>
            </p:cNvPr>
            <p:cNvCxnSpPr>
              <a:cxnSpLocks/>
              <a:stCxn id="25" idx="4"/>
              <a:endCxn id="15" idx="3"/>
            </p:cNvCxnSpPr>
            <p:nvPr/>
          </p:nvCxnSpPr>
          <p:spPr>
            <a:xfrm flipH="1">
              <a:off x="5285680" y="3723847"/>
              <a:ext cx="99335" cy="45780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BC9E67ED-2F47-30B8-6406-AED974CDF3D8}"/>
                </a:ext>
              </a:extLst>
            </p:cNvPr>
            <p:cNvCxnSpPr>
              <a:cxnSpLocks/>
              <a:stCxn id="25" idx="5"/>
              <a:endCxn id="107" idx="3"/>
            </p:cNvCxnSpPr>
            <p:nvPr/>
          </p:nvCxnSpPr>
          <p:spPr>
            <a:xfrm>
              <a:off x="5456382" y="3693785"/>
              <a:ext cx="411688" cy="47690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19091F9-63BD-4063-F7E8-C3E7D90219C7}"/>
                </a:ext>
              </a:extLst>
            </p:cNvPr>
            <p:cNvGrpSpPr/>
            <p:nvPr/>
          </p:nvGrpSpPr>
          <p:grpSpPr>
            <a:xfrm>
              <a:off x="2044688" y="2387911"/>
              <a:ext cx="988102" cy="2534501"/>
              <a:chOff x="2100398" y="1289571"/>
              <a:chExt cx="988102" cy="2534501"/>
            </a:xfrm>
          </p:grpSpPr>
          <p:pic>
            <p:nvPicPr>
              <p:cNvPr id="111" name="Picture 2">
                <a:extLst>
                  <a:ext uri="{FF2B5EF4-FFF2-40B4-BE49-F238E27FC236}">
                    <a16:creationId xmlns:a16="http://schemas.microsoft.com/office/drawing/2014/main" id="{A51ED246-AF27-0A6A-7755-F1D1F0BA5D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0398" y="2843209"/>
                <a:ext cx="985928" cy="730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111" descr="A couple of horses stand near each other&#10;&#10;Description automatically generated with medium confidence">
                <a:extLst>
                  <a:ext uri="{FF2B5EF4-FFF2-40B4-BE49-F238E27FC236}">
                    <a16:creationId xmlns:a16="http://schemas.microsoft.com/office/drawing/2014/main" id="{DF4765F7-2603-E662-6009-0129A8426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102572" y="1289571"/>
                <a:ext cx="985928" cy="730181"/>
              </a:xfrm>
              <a:prstGeom prst="rect">
                <a:avLst/>
              </a:prstGeom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A9E895C-3F75-24D9-F721-56F3157940C9}"/>
                  </a:ext>
                </a:extLst>
              </p:cNvPr>
              <p:cNvSpPr txBox="1"/>
              <p:nvPr/>
            </p:nvSpPr>
            <p:spPr>
              <a:xfrm rot="16200000">
                <a:off x="2368335" y="3481673"/>
                <a:ext cx="327268" cy="357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…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585FDBB-ADB0-3F23-588B-3BAC926C4306}"/>
                  </a:ext>
                </a:extLst>
              </p:cNvPr>
              <p:cNvSpPr txBox="1"/>
              <p:nvPr/>
            </p:nvSpPr>
            <p:spPr>
              <a:xfrm rot="16200000">
                <a:off x="2369386" y="2579320"/>
                <a:ext cx="327268" cy="357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…</a:t>
                </a: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1C48964-5531-E1A3-7F53-7F4780429348}"/>
                </a:ext>
              </a:extLst>
            </p:cNvPr>
            <p:cNvGrpSpPr/>
            <p:nvPr/>
          </p:nvGrpSpPr>
          <p:grpSpPr>
            <a:xfrm>
              <a:off x="9354332" y="2387911"/>
              <a:ext cx="957472" cy="2479477"/>
              <a:chOff x="9442437" y="1289571"/>
              <a:chExt cx="957472" cy="2479477"/>
            </a:xfrm>
          </p:grpSpPr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150A812-1109-BD18-71A6-F07F3AEA541B}"/>
                  </a:ext>
                </a:extLst>
              </p:cNvPr>
              <p:cNvSpPr txBox="1"/>
              <p:nvPr/>
            </p:nvSpPr>
            <p:spPr>
              <a:xfrm rot="16200000">
                <a:off x="9668025" y="3431808"/>
                <a:ext cx="327268" cy="347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…</a:t>
                </a:r>
              </a:p>
            </p:txBody>
          </p:sp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95B85CE5-36DB-70BC-9B29-5872B0F90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444625" y="2843346"/>
                <a:ext cx="953096" cy="643449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AFB56157-3330-DBF3-F134-06B2035BCB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449354" y="1998799"/>
                <a:ext cx="944281" cy="643448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4258E7BB-4A4A-1C41-6423-26BA26F52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42437" y="1289571"/>
                <a:ext cx="957472" cy="727553"/>
              </a:xfrm>
              <a:prstGeom prst="rect">
                <a:avLst/>
              </a:prstGeom>
            </p:spPr>
          </p:pic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1E0ECD7-E1BD-9F53-F8EF-EE99B55B93F8}"/>
                  </a:ext>
                </a:extLst>
              </p:cNvPr>
              <p:cNvSpPr txBox="1"/>
              <p:nvPr/>
            </p:nvSpPr>
            <p:spPr>
              <a:xfrm rot="16200000">
                <a:off x="9681741" y="2553361"/>
                <a:ext cx="327268" cy="347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…</a:t>
                </a:r>
              </a:p>
            </p:txBody>
          </p:sp>
        </p:grp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F566A535-5893-69D9-AFC4-192578CD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044062" y="3086958"/>
              <a:ext cx="985928" cy="681594"/>
            </a:xfrm>
            <a:prstGeom prst="rect">
              <a:avLst/>
            </a:prstGeom>
          </p:spPr>
        </p:pic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3DB24B95-516A-927B-E2A9-6A327C198D9E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EFA1B51-85B6-1D7F-5912-53BCBA0D8390}"/>
              </a:ext>
            </a:extLst>
          </p:cNvPr>
          <p:cNvSpPr txBox="1"/>
          <p:nvPr/>
        </p:nvSpPr>
        <p:spPr>
          <a:xfrm>
            <a:off x="856177" y="740452"/>
            <a:ext cx="387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Diversity in local explanations</a:t>
            </a:r>
          </a:p>
        </p:txBody>
      </p:sp>
    </p:spTree>
    <p:extLst>
      <p:ext uri="{BB962C8B-B14F-4D97-AF65-F5344CB8AC3E}">
        <p14:creationId xmlns:p14="http://schemas.microsoft.com/office/powerpoint/2010/main" val="23863520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121">
            <a:extLst>
              <a:ext uri="{FF2B5EF4-FFF2-40B4-BE49-F238E27FC236}">
                <a16:creationId xmlns:a16="http://schemas.microsoft.com/office/drawing/2014/main" id="{3DB24B95-516A-927B-E2A9-6A327C198D9E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EFA1B51-85B6-1D7F-5912-53BCBA0D8390}"/>
              </a:ext>
            </a:extLst>
          </p:cNvPr>
          <p:cNvSpPr txBox="1"/>
          <p:nvPr/>
        </p:nvSpPr>
        <p:spPr>
          <a:xfrm>
            <a:off x="856177" y="740452"/>
            <a:ext cx="387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Diversity in local explanations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E67EC1B4-539A-B0C6-5067-B03DA1993228}"/>
              </a:ext>
            </a:extLst>
          </p:cNvPr>
          <p:cNvGrpSpPr/>
          <p:nvPr/>
        </p:nvGrpSpPr>
        <p:grpSpPr>
          <a:xfrm>
            <a:off x="203476" y="1896676"/>
            <a:ext cx="11785952" cy="3019996"/>
            <a:chOff x="243471" y="2149018"/>
            <a:chExt cx="11785952" cy="3019996"/>
          </a:xfrm>
        </p:grpSpPr>
        <p:sp>
          <p:nvSpPr>
            <p:cNvPr id="124" name="Right Brace 123">
              <a:extLst>
                <a:ext uri="{FF2B5EF4-FFF2-40B4-BE49-F238E27FC236}">
                  <a16:creationId xmlns:a16="http://schemas.microsoft.com/office/drawing/2014/main" id="{78C6C3C0-4289-D019-4B5B-FC7B93B9E1EF}"/>
                </a:ext>
              </a:extLst>
            </p:cNvPr>
            <p:cNvSpPr/>
            <p:nvPr/>
          </p:nvSpPr>
          <p:spPr>
            <a:xfrm rot="10800000">
              <a:off x="8088790" y="2654301"/>
              <a:ext cx="356064" cy="1549398"/>
            </a:xfrm>
            <a:prstGeom prst="rightBrac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F1B59AB0-1346-3F6E-5AD8-40E4B8AE5339}"/>
                </a:ext>
              </a:extLst>
            </p:cNvPr>
            <p:cNvSpPr/>
            <p:nvPr/>
          </p:nvSpPr>
          <p:spPr>
            <a:xfrm>
              <a:off x="8454056" y="2668332"/>
              <a:ext cx="3575367" cy="2455419"/>
            </a:xfrm>
            <a:prstGeom prst="roundRect">
              <a:avLst>
                <a:gd name="adj" fmla="val 3449"/>
              </a:avLst>
            </a:prstGeom>
            <a:solidFill>
              <a:schemeClr val="accent1">
                <a:lumMod val="20000"/>
                <a:lumOff val="80000"/>
                <a:alpha val="31929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C2B122D-1DFA-2F6D-8E21-4A88D67E0A41}"/>
                </a:ext>
              </a:extLst>
            </p:cNvPr>
            <p:cNvSpPr txBox="1"/>
            <p:nvPr/>
          </p:nvSpPr>
          <p:spPr>
            <a:xfrm>
              <a:off x="10211358" y="2631521"/>
              <a:ext cx="937858" cy="362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Baseline</a:t>
              </a:r>
            </a:p>
          </p:txBody>
        </p:sp>
        <p:sp>
          <p:nvSpPr>
            <p:cNvPr id="127" name="Left-Right Arrow 126">
              <a:extLst>
                <a:ext uri="{FF2B5EF4-FFF2-40B4-BE49-F238E27FC236}">
                  <a16:creationId xmlns:a16="http://schemas.microsoft.com/office/drawing/2014/main" id="{2BFA2DAB-EE72-D404-88AB-A5690833598C}"/>
                </a:ext>
              </a:extLst>
            </p:cNvPr>
            <p:cNvSpPr/>
            <p:nvPr/>
          </p:nvSpPr>
          <p:spPr>
            <a:xfrm>
              <a:off x="9476523" y="3744897"/>
              <a:ext cx="248233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ight Brace 127">
              <a:extLst>
                <a:ext uri="{FF2B5EF4-FFF2-40B4-BE49-F238E27FC236}">
                  <a16:creationId xmlns:a16="http://schemas.microsoft.com/office/drawing/2014/main" id="{18BAC176-FEA5-6512-603C-716C17C94BF2}"/>
                </a:ext>
              </a:extLst>
            </p:cNvPr>
            <p:cNvSpPr/>
            <p:nvPr/>
          </p:nvSpPr>
          <p:spPr>
            <a:xfrm>
              <a:off x="8983136" y="2631521"/>
              <a:ext cx="438089" cy="2381185"/>
            </a:xfrm>
            <a:prstGeom prst="rightBrac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1984370-0784-60B1-2CCB-86B4EB2F700A}"/>
                </a:ext>
              </a:extLst>
            </p:cNvPr>
            <p:cNvSpPr txBox="1"/>
            <p:nvPr/>
          </p:nvSpPr>
          <p:spPr>
            <a:xfrm rot="16200000">
              <a:off x="7954112" y="3253034"/>
              <a:ext cx="803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Expert6</a:t>
              </a:r>
            </a:p>
          </p:txBody>
        </p:sp>
        <p:sp>
          <p:nvSpPr>
            <p:cNvPr id="130" name="Right Brace 129">
              <a:extLst>
                <a:ext uri="{FF2B5EF4-FFF2-40B4-BE49-F238E27FC236}">
                  <a16:creationId xmlns:a16="http://schemas.microsoft.com/office/drawing/2014/main" id="{DC546927-F8FC-C902-A911-AE2BD3F0FE00}"/>
                </a:ext>
              </a:extLst>
            </p:cNvPr>
            <p:cNvSpPr/>
            <p:nvPr/>
          </p:nvSpPr>
          <p:spPr>
            <a:xfrm rot="10800000">
              <a:off x="8075888" y="4205846"/>
              <a:ext cx="361823" cy="785858"/>
            </a:xfrm>
            <a:prstGeom prst="rightBrac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8ABE2E8-A4F3-E2F9-D1E1-CB3FDBE371BF}"/>
                </a:ext>
              </a:extLst>
            </p:cNvPr>
            <p:cNvSpPr txBox="1"/>
            <p:nvPr/>
          </p:nvSpPr>
          <p:spPr>
            <a:xfrm rot="16200000">
              <a:off x="7983977" y="4460691"/>
              <a:ext cx="7585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Expert4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C1F70E0-B13A-0351-B020-CFF51F6629BF}"/>
                </a:ext>
              </a:extLst>
            </p:cNvPr>
            <p:cNvSpPr txBox="1"/>
            <p:nvPr/>
          </p:nvSpPr>
          <p:spPr>
            <a:xfrm rot="16200000">
              <a:off x="8600654" y="4831774"/>
              <a:ext cx="327268" cy="347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93433CC-5E5B-B7DB-E92F-038198B6BFCA}"/>
                </a:ext>
              </a:extLst>
            </p:cNvPr>
            <p:cNvSpPr txBox="1"/>
            <p:nvPr/>
          </p:nvSpPr>
          <p:spPr>
            <a:xfrm>
              <a:off x="6893999" y="2184419"/>
              <a:ext cx="26307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Class: Malignant</a:t>
              </a: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B2ED40C5-9440-5D95-DAA4-8A707B0FC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8020" y="4194476"/>
              <a:ext cx="721002" cy="721002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752A37A0-9A61-3A87-0779-A75DA99CA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9209" y="2662468"/>
              <a:ext cx="717319" cy="717319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182597FF-D200-601D-EA49-CED334293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3810" y="3349532"/>
              <a:ext cx="717319" cy="717319"/>
            </a:xfrm>
            <a:prstGeom prst="rect">
              <a:avLst/>
            </a:prstGeom>
          </p:spPr>
        </p:pic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E4AF5B8A-25C3-76ED-E4A8-6642FB0570F8}"/>
                </a:ext>
              </a:extLst>
            </p:cNvPr>
            <p:cNvCxnSpPr>
              <a:cxnSpLocks/>
              <a:stCxn id="146" idx="5"/>
              <a:endCxn id="144" idx="0"/>
            </p:cNvCxnSpPr>
            <p:nvPr/>
          </p:nvCxnSpPr>
          <p:spPr>
            <a:xfrm>
              <a:off x="10450405" y="3752208"/>
              <a:ext cx="347671" cy="46068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B9B1F7A-9FAF-9E69-0E62-14D2E4CC3B04}"/>
                </a:ext>
              </a:extLst>
            </p:cNvPr>
            <p:cNvGrpSpPr/>
            <p:nvPr/>
          </p:nvGrpSpPr>
          <p:grpSpPr>
            <a:xfrm>
              <a:off x="10669160" y="3070905"/>
              <a:ext cx="226155" cy="219097"/>
              <a:chOff x="8728251" y="2434081"/>
              <a:chExt cx="271256" cy="285108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B03D744C-81A8-3363-EA31-51889ED3EC7D}"/>
                  </a:ext>
                </a:extLst>
              </p:cNvPr>
              <p:cNvSpPr/>
              <p:nvPr/>
            </p:nvSpPr>
            <p:spPr>
              <a:xfrm>
                <a:off x="8728251" y="2434081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575FD68E-8BA8-8EE0-C094-7206EEB56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566104">
                <a:off x="8793649" y="2499416"/>
                <a:ext cx="140472" cy="154433"/>
              </a:xfrm>
              <a:prstGeom prst="rect">
                <a:avLst/>
              </a:prstGeom>
            </p:spPr>
          </p:pic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C40518B-2291-91D9-3F8A-936ABE748866}"/>
                </a:ext>
              </a:extLst>
            </p:cNvPr>
            <p:cNvGrpSpPr/>
            <p:nvPr/>
          </p:nvGrpSpPr>
          <p:grpSpPr>
            <a:xfrm>
              <a:off x="11121922" y="3576995"/>
              <a:ext cx="196031" cy="205275"/>
              <a:chOff x="9335283" y="2105738"/>
              <a:chExt cx="271256" cy="285108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2EF1217A-B6BA-408F-5B72-730ED80144F1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49962868-B07E-028D-4E9E-7B35AFD27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DD708B01-1205-62B1-D2E9-3B31BFFD5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497714">
              <a:off x="10563133" y="4212867"/>
              <a:ext cx="473891" cy="134685"/>
            </a:xfrm>
            <a:prstGeom prst="rect">
              <a:avLst/>
            </a:prstGeom>
          </p:spPr>
        </p:pic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5AF77095-14C6-DD68-BF4B-493AF1A2ECA1}"/>
                </a:ext>
              </a:extLst>
            </p:cNvPr>
            <p:cNvGrpSpPr/>
            <p:nvPr/>
          </p:nvGrpSpPr>
          <p:grpSpPr>
            <a:xfrm>
              <a:off x="10283082" y="3576995"/>
              <a:ext cx="196031" cy="205275"/>
              <a:chOff x="9335283" y="2105738"/>
              <a:chExt cx="271256" cy="285108"/>
            </a:xfrm>
          </p:grpSpPr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25BB1D2-68A9-3C87-ECE1-738A4F99D102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61C14E75-D0DE-405B-6C9F-8415370CDC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A9AF6127-8E71-B387-CA40-7BE55D0BD52A}"/>
                </a:ext>
              </a:extLst>
            </p:cNvPr>
            <p:cNvCxnSpPr>
              <a:cxnSpLocks/>
              <a:stCxn id="146" idx="3"/>
              <a:endCxn id="174" idx="0"/>
            </p:cNvCxnSpPr>
            <p:nvPr/>
          </p:nvCxnSpPr>
          <p:spPr>
            <a:xfrm flipH="1">
              <a:off x="9902645" y="3752208"/>
              <a:ext cx="409145" cy="41816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6139732A-C2DD-C4E6-5642-75C31947324E}"/>
                </a:ext>
              </a:extLst>
            </p:cNvPr>
            <p:cNvCxnSpPr>
              <a:cxnSpLocks/>
              <a:stCxn id="142" idx="3"/>
              <a:endCxn id="144" idx="0"/>
            </p:cNvCxnSpPr>
            <p:nvPr/>
          </p:nvCxnSpPr>
          <p:spPr>
            <a:xfrm flipH="1">
              <a:off x="10798076" y="3752208"/>
              <a:ext cx="352554" cy="46068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5DE1886F-23AD-330F-32D8-F7B66DCA663E}"/>
                </a:ext>
              </a:extLst>
            </p:cNvPr>
            <p:cNvCxnSpPr>
              <a:cxnSpLocks/>
              <a:stCxn id="142" idx="5"/>
              <a:endCxn id="173" idx="0"/>
            </p:cNvCxnSpPr>
            <p:nvPr/>
          </p:nvCxnSpPr>
          <p:spPr>
            <a:xfrm>
              <a:off x="11289245" y="3752208"/>
              <a:ext cx="284651" cy="43303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0AFE06D2-2229-92D8-08A7-5C4E77BE46B0}"/>
                </a:ext>
              </a:extLst>
            </p:cNvPr>
            <p:cNvCxnSpPr>
              <a:cxnSpLocks/>
              <a:stCxn id="139" idx="3"/>
              <a:endCxn id="146" idx="0"/>
            </p:cNvCxnSpPr>
            <p:nvPr/>
          </p:nvCxnSpPr>
          <p:spPr>
            <a:xfrm flipH="1">
              <a:off x="10381098" y="3257916"/>
              <a:ext cx="321182" cy="31907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ED2CE044-064F-082A-60BB-033FF261ED39}"/>
                </a:ext>
              </a:extLst>
            </p:cNvPr>
            <p:cNvCxnSpPr>
              <a:cxnSpLocks/>
              <a:stCxn id="139" idx="5"/>
              <a:endCxn id="142" idx="1"/>
            </p:cNvCxnSpPr>
            <p:nvPr/>
          </p:nvCxnSpPr>
          <p:spPr>
            <a:xfrm>
              <a:off x="10862195" y="3257916"/>
              <a:ext cx="288435" cy="34914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381527F5-D8BA-1284-43FE-66779B566481}"/>
                </a:ext>
              </a:extLst>
            </p:cNvPr>
            <p:cNvSpPr/>
            <p:nvPr/>
          </p:nvSpPr>
          <p:spPr>
            <a:xfrm>
              <a:off x="243471" y="2633179"/>
              <a:ext cx="1597281" cy="2455420"/>
            </a:xfrm>
            <a:prstGeom prst="roundRect">
              <a:avLst>
                <a:gd name="adj" fmla="val 3449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ight Brace 153">
              <a:extLst>
                <a:ext uri="{FF2B5EF4-FFF2-40B4-BE49-F238E27FC236}">
                  <a16:creationId xmlns:a16="http://schemas.microsoft.com/office/drawing/2014/main" id="{028E4490-5BC3-FF85-4F4F-4908278C283C}"/>
                </a:ext>
              </a:extLst>
            </p:cNvPr>
            <p:cNvSpPr/>
            <p:nvPr/>
          </p:nvSpPr>
          <p:spPr>
            <a:xfrm rot="10800000">
              <a:off x="1688753" y="2664805"/>
              <a:ext cx="430430" cy="1570504"/>
            </a:xfrm>
            <a:prstGeom prst="rightBrac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AE206477-9EB1-A84C-63C8-F62B6A46340C}"/>
                </a:ext>
              </a:extLst>
            </p:cNvPr>
            <p:cNvSpPr/>
            <p:nvPr/>
          </p:nvSpPr>
          <p:spPr>
            <a:xfrm>
              <a:off x="2106766" y="2653947"/>
              <a:ext cx="2299226" cy="2455419"/>
            </a:xfrm>
            <a:prstGeom prst="roundRect">
              <a:avLst>
                <a:gd name="adj" fmla="val 3449"/>
              </a:avLst>
            </a:prstGeom>
            <a:solidFill>
              <a:schemeClr val="accent1">
                <a:lumMod val="20000"/>
                <a:lumOff val="80000"/>
                <a:alpha val="31929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876F2A2-DB5C-8AB3-A7D9-F410EE259F8D}"/>
                </a:ext>
              </a:extLst>
            </p:cNvPr>
            <p:cNvSpPr txBox="1"/>
            <p:nvPr/>
          </p:nvSpPr>
          <p:spPr>
            <a:xfrm>
              <a:off x="3329924" y="2558223"/>
              <a:ext cx="965731" cy="362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Baseline</a:t>
              </a:r>
            </a:p>
          </p:txBody>
        </p:sp>
        <p:sp>
          <p:nvSpPr>
            <p:cNvPr id="157" name="Left-Right Arrow 156">
              <a:extLst>
                <a:ext uri="{FF2B5EF4-FFF2-40B4-BE49-F238E27FC236}">
                  <a16:creationId xmlns:a16="http://schemas.microsoft.com/office/drawing/2014/main" id="{10146038-86A4-9C13-79CE-861A4B29353B}"/>
                </a:ext>
              </a:extLst>
            </p:cNvPr>
            <p:cNvSpPr/>
            <p:nvPr/>
          </p:nvSpPr>
          <p:spPr>
            <a:xfrm>
              <a:off x="3357203" y="3807328"/>
              <a:ext cx="255610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ight Brace 157">
              <a:extLst>
                <a:ext uri="{FF2B5EF4-FFF2-40B4-BE49-F238E27FC236}">
                  <a16:creationId xmlns:a16="http://schemas.microsoft.com/office/drawing/2014/main" id="{657913DB-1328-EF57-4EAF-314B3954B312}"/>
                </a:ext>
              </a:extLst>
            </p:cNvPr>
            <p:cNvSpPr/>
            <p:nvPr/>
          </p:nvSpPr>
          <p:spPr>
            <a:xfrm>
              <a:off x="2687037" y="2653947"/>
              <a:ext cx="576391" cy="2357655"/>
            </a:xfrm>
            <a:prstGeom prst="rightBrac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Left-Right Arrow 158">
              <a:extLst>
                <a:ext uri="{FF2B5EF4-FFF2-40B4-BE49-F238E27FC236}">
                  <a16:creationId xmlns:a16="http://schemas.microsoft.com/office/drawing/2014/main" id="{99B53E38-5257-3369-6208-BA7D8F7DC4BE}"/>
                </a:ext>
              </a:extLst>
            </p:cNvPr>
            <p:cNvSpPr/>
            <p:nvPr/>
          </p:nvSpPr>
          <p:spPr>
            <a:xfrm>
              <a:off x="1397573" y="3373062"/>
              <a:ext cx="255610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E8725EFF-33E9-EB83-296B-B42B7A8E9C78}"/>
                </a:ext>
              </a:extLst>
            </p:cNvPr>
            <p:cNvSpPr txBox="1"/>
            <p:nvPr/>
          </p:nvSpPr>
          <p:spPr>
            <a:xfrm rot="16200000">
              <a:off x="1635380" y="3304241"/>
              <a:ext cx="758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Expert1</a:t>
              </a:r>
            </a:p>
          </p:txBody>
        </p:sp>
        <p:sp>
          <p:nvSpPr>
            <p:cNvPr id="161" name="Left-Right Arrow 160">
              <a:extLst>
                <a:ext uri="{FF2B5EF4-FFF2-40B4-BE49-F238E27FC236}">
                  <a16:creationId xmlns:a16="http://schemas.microsoft.com/office/drawing/2014/main" id="{82F7D680-EA82-2014-3DF7-D5E15372CF0A}"/>
                </a:ext>
              </a:extLst>
            </p:cNvPr>
            <p:cNvSpPr/>
            <p:nvPr/>
          </p:nvSpPr>
          <p:spPr>
            <a:xfrm>
              <a:off x="1414974" y="4567401"/>
              <a:ext cx="255610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ight Brace 161">
              <a:extLst>
                <a:ext uri="{FF2B5EF4-FFF2-40B4-BE49-F238E27FC236}">
                  <a16:creationId xmlns:a16="http://schemas.microsoft.com/office/drawing/2014/main" id="{3F89BB43-C5FA-1888-3740-C1A5E7257DEE}"/>
                </a:ext>
              </a:extLst>
            </p:cNvPr>
            <p:cNvSpPr/>
            <p:nvPr/>
          </p:nvSpPr>
          <p:spPr>
            <a:xfrm rot="10800000">
              <a:off x="1695838" y="4244020"/>
              <a:ext cx="421955" cy="800644"/>
            </a:xfrm>
            <a:prstGeom prst="rightBrac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5DDF450-B1BC-4A9E-7D65-656EDCE24CDD}"/>
                </a:ext>
              </a:extLst>
            </p:cNvPr>
            <p:cNvSpPr txBox="1"/>
            <p:nvPr/>
          </p:nvSpPr>
          <p:spPr>
            <a:xfrm rot="16200000">
              <a:off x="1642314" y="4402722"/>
              <a:ext cx="758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Expert2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97A7F6D-9057-BD53-4BBE-90EAE4BB66FB}"/>
                </a:ext>
              </a:extLst>
            </p:cNvPr>
            <p:cNvSpPr txBox="1"/>
            <p:nvPr/>
          </p:nvSpPr>
          <p:spPr>
            <a:xfrm rot="16200000" flipV="1">
              <a:off x="2513794" y="4709873"/>
              <a:ext cx="796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678A99B-40B5-B983-E07B-54D085EA3312}"/>
                </a:ext>
              </a:extLst>
            </p:cNvPr>
            <p:cNvSpPr txBox="1"/>
            <p:nvPr/>
          </p:nvSpPr>
          <p:spPr>
            <a:xfrm>
              <a:off x="537912" y="2633179"/>
              <a:ext cx="662060" cy="362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/>
                <a:t>MoIE</a:t>
              </a:r>
              <a:endParaRPr lang="en-US" sz="2000" b="1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7D32BF94-2C90-E88A-D061-AAB0B971AE0C}"/>
                </a:ext>
              </a:extLst>
            </p:cNvPr>
            <p:cNvSpPr txBox="1"/>
            <p:nvPr/>
          </p:nvSpPr>
          <p:spPr>
            <a:xfrm>
              <a:off x="887637" y="2149018"/>
              <a:ext cx="2133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Class: Benign</a:t>
              </a:r>
            </a:p>
          </p:txBody>
        </p:sp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0B87B467-812C-25F8-2AC9-170F52BB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46867" y="3785540"/>
              <a:ext cx="668648" cy="152996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304A35C8-3F9C-0E1D-AFDC-BE5CBD116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26296" y="2662468"/>
              <a:ext cx="719022" cy="719022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4F44B632-353F-9C2A-CDFB-90B48A30A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35828" y="3349532"/>
              <a:ext cx="719022" cy="719022"/>
            </a:xfrm>
            <a:prstGeom prst="rect">
              <a:avLst/>
            </a:prstGeom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302AEEE9-26A5-CDB9-977F-9ABBC5CC6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6929" y="3337339"/>
              <a:ext cx="1063964" cy="192419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93F8B8B6-476B-A022-B86D-4CA260F58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17794" y="4216658"/>
              <a:ext cx="722079" cy="695982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9B19C1B8-6EF7-D672-1504-38F1CF795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906" y="4268915"/>
              <a:ext cx="694798" cy="655654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275A8A93-DE6A-592A-A6F8-B321BC60F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182320" y="4185244"/>
              <a:ext cx="783151" cy="404207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111C753E-E734-5B6D-0A4A-351D93180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89809" y="4170368"/>
              <a:ext cx="1025672" cy="404206"/>
            </a:xfrm>
            <a:prstGeom prst="rect">
              <a:avLst/>
            </a:prstGeom>
          </p:spPr>
        </p:pic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D814BD9-5402-5093-0B54-06C9B6BD3980}"/>
                </a:ext>
              </a:extLst>
            </p:cNvPr>
            <p:cNvGrpSpPr/>
            <p:nvPr/>
          </p:nvGrpSpPr>
          <p:grpSpPr>
            <a:xfrm>
              <a:off x="4548948" y="2622617"/>
              <a:ext cx="3527249" cy="2497325"/>
              <a:chOff x="2988897" y="4162124"/>
              <a:chExt cx="3527249" cy="2497325"/>
            </a:xfrm>
          </p:grpSpPr>
          <p:sp>
            <p:nvSpPr>
              <p:cNvPr id="176" name="Rounded Rectangle 175">
                <a:extLst>
                  <a:ext uri="{FF2B5EF4-FFF2-40B4-BE49-F238E27FC236}">
                    <a16:creationId xmlns:a16="http://schemas.microsoft.com/office/drawing/2014/main" id="{A7C74984-657C-E031-DB7D-C7E3EDABCC63}"/>
                  </a:ext>
                </a:extLst>
              </p:cNvPr>
              <p:cNvSpPr/>
              <p:nvPr/>
            </p:nvSpPr>
            <p:spPr>
              <a:xfrm>
                <a:off x="2988897" y="4204030"/>
                <a:ext cx="3527249" cy="2455419"/>
              </a:xfrm>
              <a:prstGeom prst="roundRect">
                <a:avLst>
                  <a:gd name="adj" fmla="val 3449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Left-Right Arrow 176">
                <a:extLst>
                  <a:ext uri="{FF2B5EF4-FFF2-40B4-BE49-F238E27FC236}">
                    <a16:creationId xmlns:a16="http://schemas.microsoft.com/office/drawing/2014/main" id="{89271F7A-9540-B2B2-EAFA-A30719EF9212}"/>
                  </a:ext>
                </a:extLst>
              </p:cNvPr>
              <p:cNvSpPr/>
              <p:nvPr/>
            </p:nvSpPr>
            <p:spPr>
              <a:xfrm>
                <a:off x="6198399" y="4847041"/>
                <a:ext cx="248233" cy="127905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Left-Right Arrow 177">
                <a:extLst>
                  <a:ext uri="{FF2B5EF4-FFF2-40B4-BE49-F238E27FC236}">
                    <a16:creationId xmlns:a16="http://schemas.microsoft.com/office/drawing/2014/main" id="{46F1A7A9-38C5-6B01-457D-A05EE0168953}"/>
                  </a:ext>
                </a:extLst>
              </p:cNvPr>
              <p:cNvSpPr/>
              <p:nvPr/>
            </p:nvSpPr>
            <p:spPr>
              <a:xfrm>
                <a:off x="6212714" y="6094060"/>
                <a:ext cx="248233" cy="127905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4D80FE64-745B-B5D5-BB3A-36B2917820FB}"/>
                  </a:ext>
                </a:extLst>
              </p:cNvPr>
              <p:cNvSpPr txBox="1"/>
              <p:nvPr/>
            </p:nvSpPr>
            <p:spPr>
              <a:xfrm>
                <a:off x="4499426" y="4162124"/>
                <a:ext cx="642952" cy="362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/>
                  <a:t>MoIE</a:t>
                </a:r>
                <a:endParaRPr lang="en-US" sz="2000" b="1" dirty="0"/>
              </a:p>
            </p:txBody>
          </p: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EC7E5A8F-A8C8-9FB4-BBA4-0AEEC23EDCCB}"/>
                  </a:ext>
                </a:extLst>
              </p:cNvPr>
              <p:cNvCxnSpPr>
                <a:cxnSpLocks/>
                <a:stCxn id="194" idx="3"/>
                <a:endCxn id="193" idx="0"/>
              </p:cNvCxnSpPr>
              <p:nvPr/>
            </p:nvCxnSpPr>
            <p:spPr>
              <a:xfrm flipH="1">
                <a:off x="4223163" y="4715095"/>
                <a:ext cx="595730" cy="25172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F4877507-2749-C98D-1090-28C800A16B18}"/>
                  </a:ext>
                </a:extLst>
              </p:cNvPr>
              <p:cNvGrpSpPr/>
              <p:nvPr/>
            </p:nvGrpSpPr>
            <p:grpSpPr>
              <a:xfrm>
                <a:off x="4753446" y="5599665"/>
                <a:ext cx="196031" cy="205275"/>
                <a:chOff x="9335283" y="2105738"/>
                <a:chExt cx="271256" cy="285108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15473EF1-3171-DCFB-45AA-C4EE3720773C}"/>
                    </a:ext>
                  </a:extLst>
                </p:cNvPr>
                <p:cNvSpPr/>
                <p:nvPr/>
              </p:nvSpPr>
              <p:spPr>
                <a:xfrm>
                  <a:off x="9335283" y="2105738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7" name="Picture 196">
                  <a:extLst>
                    <a:ext uri="{FF2B5EF4-FFF2-40B4-BE49-F238E27FC236}">
                      <a16:creationId xmlns:a16="http://schemas.microsoft.com/office/drawing/2014/main" id="{3E50D328-5956-7BBF-84FB-E8899A6E0E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00672" y="2171075"/>
                  <a:ext cx="140472" cy="154434"/>
                </a:xfrm>
                <a:prstGeom prst="rect">
                  <a:avLst/>
                </a:prstGeom>
              </p:spPr>
            </p:pic>
          </p:grp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81F0072B-DE67-592D-FF3A-8077458A244B}"/>
                  </a:ext>
                </a:extLst>
              </p:cNvPr>
              <p:cNvCxnSpPr>
                <a:cxnSpLocks/>
                <a:stCxn id="196" idx="4"/>
                <a:endCxn id="184" idx="0"/>
              </p:cNvCxnSpPr>
              <p:nvPr/>
            </p:nvCxnSpPr>
            <p:spPr>
              <a:xfrm flipH="1">
                <a:off x="4416474" y="5804940"/>
                <a:ext cx="434988" cy="50487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10CB85E4-F762-1854-2153-36C5D89BFF43}"/>
                  </a:ext>
                </a:extLst>
              </p:cNvPr>
              <p:cNvCxnSpPr>
                <a:cxnSpLocks/>
                <a:stCxn id="194" idx="5"/>
                <a:endCxn id="191" idx="0"/>
              </p:cNvCxnSpPr>
              <p:nvPr/>
            </p:nvCxnSpPr>
            <p:spPr>
              <a:xfrm>
                <a:off x="4957508" y="4715095"/>
                <a:ext cx="702043" cy="28512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84" name="Picture 183">
                <a:extLst>
                  <a:ext uri="{FF2B5EF4-FFF2-40B4-BE49-F238E27FC236}">
                    <a16:creationId xmlns:a16="http://schemas.microsoft.com/office/drawing/2014/main" id="{7FE5FDAA-3204-0CEA-A34A-DAA4442C0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23929" y="6309815"/>
                <a:ext cx="585090" cy="133877"/>
              </a:xfrm>
              <a:prstGeom prst="rect">
                <a:avLst/>
              </a:prstGeom>
            </p:spPr>
          </p:pic>
          <p:pic>
            <p:nvPicPr>
              <p:cNvPr id="185" name="Picture 184">
                <a:extLst>
                  <a:ext uri="{FF2B5EF4-FFF2-40B4-BE49-F238E27FC236}">
                    <a16:creationId xmlns:a16="http://schemas.microsoft.com/office/drawing/2014/main" id="{6CF94589-AF3F-CE87-04AC-594AB30E9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09166" y="5893647"/>
                <a:ext cx="1055802" cy="169327"/>
              </a:xfrm>
              <a:prstGeom prst="rect">
                <a:avLst/>
              </a:prstGeom>
            </p:spPr>
          </p:pic>
          <p:pic>
            <p:nvPicPr>
              <p:cNvPr id="186" name="Picture 185">
                <a:extLst>
                  <a:ext uri="{FF2B5EF4-FFF2-40B4-BE49-F238E27FC236}">
                    <a16:creationId xmlns:a16="http://schemas.microsoft.com/office/drawing/2014/main" id="{A8470956-D802-950B-7970-AC1F06C41F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20769" y="6276548"/>
                <a:ext cx="1065762" cy="169327"/>
              </a:xfrm>
              <a:prstGeom prst="rect">
                <a:avLst/>
              </a:prstGeom>
            </p:spPr>
          </p:pic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8418544A-32C4-8EE4-CE57-0FEDE2238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38623">
                <a:off x="3029986" y="5947050"/>
                <a:ext cx="1508999" cy="169327"/>
              </a:xfrm>
              <a:prstGeom prst="rect">
                <a:avLst/>
              </a:prstGeom>
            </p:spPr>
          </p:pic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89C45EC2-097F-81BD-7B10-DE627C63D056}"/>
                  </a:ext>
                </a:extLst>
              </p:cNvPr>
              <p:cNvCxnSpPr>
                <a:cxnSpLocks/>
                <a:stCxn id="196" idx="3"/>
                <a:endCxn id="187" idx="0"/>
              </p:cNvCxnSpPr>
              <p:nvPr/>
            </p:nvCxnSpPr>
            <p:spPr>
              <a:xfrm flipH="1">
                <a:off x="3785437" y="5774878"/>
                <a:ext cx="996717" cy="17217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BA95D4D7-7F7F-82CF-EE89-1AA2A4B5920A}"/>
                  </a:ext>
                </a:extLst>
              </p:cNvPr>
              <p:cNvCxnSpPr>
                <a:cxnSpLocks/>
                <a:stCxn id="196" idx="4"/>
                <a:endCxn id="186" idx="0"/>
              </p:cNvCxnSpPr>
              <p:nvPr/>
            </p:nvCxnSpPr>
            <p:spPr>
              <a:xfrm>
                <a:off x="4851462" y="5804940"/>
                <a:ext cx="602188" cy="471608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257C6B9F-210E-B5B8-3D86-9D668693F795}"/>
                  </a:ext>
                </a:extLst>
              </p:cNvPr>
              <p:cNvCxnSpPr>
                <a:cxnSpLocks/>
                <a:stCxn id="196" idx="5"/>
                <a:endCxn id="185" idx="0"/>
              </p:cNvCxnSpPr>
              <p:nvPr/>
            </p:nvCxnSpPr>
            <p:spPr>
              <a:xfrm>
                <a:off x="4920769" y="5774878"/>
                <a:ext cx="916298" cy="11876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91" name="Picture 190">
                <a:extLst>
                  <a:ext uri="{FF2B5EF4-FFF2-40B4-BE49-F238E27FC236}">
                    <a16:creationId xmlns:a16="http://schemas.microsoft.com/office/drawing/2014/main" id="{2C1EF0A4-7503-5B35-B3E7-6BCE04017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31650" y="5000222"/>
                <a:ext cx="1055802" cy="169327"/>
              </a:xfrm>
              <a:prstGeom prst="rect">
                <a:avLst/>
              </a:prstGeom>
            </p:spPr>
          </p:pic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F2A9241C-DD8C-74F7-F169-69F77F5FCB0B}"/>
                  </a:ext>
                </a:extLst>
              </p:cNvPr>
              <p:cNvGrpSpPr/>
              <p:nvPr/>
            </p:nvGrpSpPr>
            <p:grpSpPr>
              <a:xfrm>
                <a:off x="4790185" y="4539882"/>
                <a:ext cx="196031" cy="205275"/>
                <a:chOff x="9335283" y="2105738"/>
                <a:chExt cx="271256" cy="285108"/>
              </a:xfrm>
            </p:grpSpPr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14C4A804-F00E-A458-2EC1-7216FD90AD9B}"/>
                    </a:ext>
                  </a:extLst>
                </p:cNvPr>
                <p:cNvSpPr/>
                <p:nvPr/>
              </p:nvSpPr>
              <p:spPr>
                <a:xfrm>
                  <a:off x="9335283" y="2105738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5" name="Picture 194">
                  <a:extLst>
                    <a:ext uri="{FF2B5EF4-FFF2-40B4-BE49-F238E27FC236}">
                      <a16:creationId xmlns:a16="http://schemas.microsoft.com/office/drawing/2014/main" id="{C51FF580-9262-C61B-734C-39B9A0B448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00675" y="2171075"/>
                  <a:ext cx="140472" cy="154434"/>
                </a:xfrm>
                <a:prstGeom prst="rect">
                  <a:avLst/>
                </a:prstGeom>
              </p:spPr>
            </p:pic>
          </p:grpSp>
          <p:pic>
            <p:nvPicPr>
              <p:cNvPr id="193" name="Picture 192">
                <a:extLst>
                  <a:ext uri="{FF2B5EF4-FFF2-40B4-BE49-F238E27FC236}">
                    <a16:creationId xmlns:a16="http://schemas.microsoft.com/office/drawing/2014/main" id="{0A978937-E0C6-6774-F492-E7347D709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23081" y="4966818"/>
                <a:ext cx="600164" cy="570578"/>
              </a:xfrm>
              <a:prstGeom prst="rect">
                <a:avLst/>
              </a:prstGeom>
            </p:spPr>
          </p:pic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7374C883-27D5-DA16-6048-FC2917343359}"/>
                </a:ext>
              </a:extLst>
            </p:cNvPr>
            <p:cNvSpPr txBox="1"/>
            <p:nvPr/>
          </p:nvSpPr>
          <p:spPr>
            <a:xfrm rot="16200000" flipV="1">
              <a:off x="2538417" y="3862871"/>
              <a:ext cx="796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648BA41D-D395-8186-1281-69AD78595BEC}"/>
                </a:ext>
              </a:extLst>
            </p:cNvPr>
            <p:cNvSpPr txBox="1"/>
            <p:nvPr/>
          </p:nvSpPr>
          <p:spPr>
            <a:xfrm rot="16200000" flipV="1">
              <a:off x="8897179" y="3862871"/>
              <a:ext cx="796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2248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ACF985-F1CB-F117-28BC-974FD22ED515}"/>
              </a:ext>
            </a:extLst>
          </p:cNvPr>
          <p:cNvGrpSpPr/>
          <p:nvPr/>
        </p:nvGrpSpPr>
        <p:grpSpPr>
          <a:xfrm>
            <a:off x="0" y="0"/>
            <a:ext cx="11851456" cy="3351374"/>
            <a:chOff x="280835" y="1457324"/>
            <a:chExt cx="11851456" cy="335137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8911A8-C138-AA08-86C1-BAB76EE0F065}"/>
                </a:ext>
              </a:extLst>
            </p:cNvPr>
            <p:cNvGrpSpPr/>
            <p:nvPr/>
          </p:nvGrpSpPr>
          <p:grpSpPr>
            <a:xfrm>
              <a:off x="280835" y="1506322"/>
              <a:ext cx="3445336" cy="3302376"/>
              <a:chOff x="2485439" y="3429000"/>
              <a:chExt cx="3445336" cy="33023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2273E92-0444-CFA1-803F-A99FDE349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85439" y="3429000"/>
                <a:ext cx="3445336" cy="330237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E98141-EBEA-3BA6-11BA-32FF48A9E201}"/>
                  </a:ext>
                </a:extLst>
              </p:cNvPr>
              <p:cNvSpPr txBox="1"/>
              <p:nvPr/>
            </p:nvSpPr>
            <p:spPr>
              <a:xfrm>
                <a:off x="3969793" y="3976277"/>
                <a:ext cx="5180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??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610EA4-8C46-65E4-7447-8A3DDF68A69A}"/>
                  </a:ext>
                </a:extLst>
              </p:cNvPr>
              <p:cNvSpPr txBox="1"/>
              <p:nvPr/>
            </p:nvSpPr>
            <p:spPr>
              <a:xfrm>
                <a:off x="2936859" y="5058594"/>
                <a:ext cx="84991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CNN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VIT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08E4B8-953F-A265-9BF2-5C4AAD4AB0EB}"/>
                  </a:ext>
                </a:extLst>
              </p:cNvPr>
              <p:cNvSpPr txBox="1"/>
              <p:nvPr/>
            </p:nvSpPr>
            <p:spPr>
              <a:xfrm>
                <a:off x="4487884" y="4922939"/>
                <a:ext cx="937757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RNN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BERT</a:t>
                </a:r>
              </a:p>
              <a:p>
                <a:r>
                  <a:rPr lang="en-US" sz="28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GPT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42DDFB-22A8-AE4C-B580-7E6C5C3D4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5831" y="1457324"/>
              <a:ext cx="3666460" cy="3351374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C8B8674-0125-A36D-0EAB-DBAA6F0D4DCF}"/>
                </a:ext>
              </a:extLst>
            </p:cNvPr>
            <p:cNvCxnSpPr>
              <a:cxnSpLocks/>
            </p:cNvCxnSpPr>
            <p:nvPr/>
          </p:nvCxnSpPr>
          <p:spPr>
            <a:xfrm>
              <a:off x="3980985" y="3429000"/>
              <a:ext cx="4817327" cy="0"/>
            </a:xfrm>
            <a:prstGeom prst="straightConnector1">
              <a:avLst/>
            </a:prstGeom>
            <a:ln w="666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6C5F93-E510-5DE3-EFFD-8B4562877C72}"/>
                </a:ext>
              </a:extLst>
            </p:cNvPr>
            <p:cNvSpPr txBox="1"/>
            <p:nvPr/>
          </p:nvSpPr>
          <p:spPr>
            <a:xfrm>
              <a:off x="4002046" y="3000261"/>
              <a:ext cx="46399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X-AI attempts to open the black box</a:t>
              </a:r>
            </a:p>
          </p:txBody>
        </p:sp>
      </p:grpSp>
      <p:sp>
        <p:nvSpPr>
          <p:cNvPr id="10" name="Right Brace 9">
            <a:extLst>
              <a:ext uri="{FF2B5EF4-FFF2-40B4-BE49-F238E27FC236}">
                <a16:creationId xmlns:a16="http://schemas.microsoft.com/office/drawing/2014/main" id="{F27A6C27-CBE6-EA63-81FB-36809C96A238}"/>
              </a:ext>
            </a:extLst>
          </p:cNvPr>
          <p:cNvSpPr/>
          <p:nvPr/>
        </p:nvSpPr>
        <p:spPr>
          <a:xfrm rot="16200000">
            <a:off x="5412862" y="514270"/>
            <a:ext cx="1391901" cy="4437559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E024C-1528-D8DE-9108-4D15C749DE3A}"/>
              </a:ext>
            </a:extLst>
          </p:cNvPr>
          <p:cNvSpPr txBox="1"/>
          <p:nvPr/>
        </p:nvSpPr>
        <p:spPr>
          <a:xfrm>
            <a:off x="3282100" y="3343369"/>
            <a:ext cx="1578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Post-Hoc</a:t>
            </a:r>
            <a:r>
              <a:rPr lang="en-US" sz="2800" b="1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278B3F-6142-F27A-DA80-7880348448DB}"/>
              </a:ext>
            </a:extLst>
          </p:cNvPr>
          <p:cNvSpPr txBox="1"/>
          <p:nvPr/>
        </p:nvSpPr>
        <p:spPr>
          <a:xfrm>
            <a:off x="6769915" y="3351374"/>
            <a:ext cx="3908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alpha val="35000"/>
                  </a:schemeClr>
                </a:solidFill>
              </a:rPr>
              <a:t>Interpretable by design</a:t>
            </a:r>
            <a:r>
              <a:rPr lang="en-US" sz="2800" b="1" dirty="0">
                <a:solidFill>
                  <a:schemeClr val="tx1">
                    <a:alpha val="35000"/>
                  </a:schemeClr>
                </a:solidFill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CD9D76-893C-FD10-63FA-77D0A6246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" y="3521642"/>
            <a:ext cx="1928776" cy="2257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A9753C-A0C9-E2F1-9909-837A55242E5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6000"/>
          </a:blip>
          <a:stretch>
            <a:fillRect/>
          </a:stretch>
        </p:blipFill>
        <p:spPr>
          <a:xfrm>
            <a:off x="2614049" y="4203289"/>
            <a:ext cx="763691" cy="7636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1563FC-CA0E-38FB-1E5C-A3A2FB1056FC}"/>
              </a:ext>
            </a:extLst>
          </p:cNvPr>
          <p:cNvSpPr txBox="1"/>
          <p:nvPr/>
        </p:nvSpPr>
        <p:spPr>
          <a:xfrm>
            <a:off x="-1" y="5688655"/>
            <a:ext cx="50180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NBDT [Wan et al., ICLR ’22]</a:t>
            </a:r>
          </a:p>
          <a:p>
            <a:r>
              <a:rPr lang="en-US" sz="1400" dirty="0"/>
              <a:t>Grad-CAM [</a:t>
            </a:r>
            <a:r>
              <a:rPr lang="en-US" sz="1400" dirty="0" err="1"/>
              <a:t>Selvaraju</a:t>
            </a:r>
            <a:r>
              <a:rPr lang="en-US" sz="1400" dirty="0"/>
              <a:t> et al., ICCV ’19]</a:t>
            </a:r>
          </a:p>
          <a:p>
            <a:r>
              <a:rPr lang="en-US" sz="1400" dirty="0"/>
              <a:t>Integrated-Gradient [Sundararajan et al., ICML ‘17]</a:t>
            </a:r>
          </a:p>
          <a:p>
            <a:r>
              <a:rPr lang="en-US" sz="1400" dirty="0"/>
              <a:t>TCAV [Kim et al., ICML ‘17]</a:t>
            </a:r>
          </a:p>
          <a:p>
            <a:r>
              <a:rPr lang="en-US" sz="1400" dirty="0"/>
              <a:t>Concept Activation Regions [</a:t>
            </a:r>
            <a:r>
              <a:rPr lang="en-US" sz="1400" dirty="0" err="1"/>
              <a:t>Crabbé</a:t>
            </a:r>
            <a:r>
              <a:rPr lang="en-US" sz="1400" dirty="0"/>
              <a:t> et al., </a:t>
            </a:r>
            <a:r>
              <a:rPr lang="en-US" sz="1400" dirty="0" err="1"/>
              <a:t>Neurips</a:t>
            </a:r>
            <a:r>
              <a:rPr lang="en-US" sz="1400" dirty="0"/>
              <a:t> ‘22]</a:t>
            </a:r>
          </a:p>
        </p:txBody>
      </p:sp>
      <p:pic>
        <p:nvPicPr>
          <p:cNvPr id="20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70C99473-D817-5AD1-A69F-C9A387EC644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6000"/>
          </a:blip>
          <a:stretch>
            <a:fillRect/>
          </a:stretch>
        </p:blipFill>
        <p:spPr>
          <a:xfrm>
            <a:off x="3957349" y="4138690"/>
            <a:ext cx="1270420" cy="89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465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121">
            <a:extLst>
              <a:ext uri="{FF2B5EF4-FFF2-40B4-BE49-F238E27FC236}">
                <a16:creationId xmlns:a16="http://schemas.microsoft.com/office/drawing/2014/main" id="{3DB24B95-516A-927B-E2A9-6A327C198D9E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EFA1B51-85B6-1D7F-5912-53BCBA0D8390}"/>
              </a:ext>
            </a:extLst>
          </p:cNvPr>
          <p:cNvSpPr txBox="1"/>
          <p:nvPr/>
        </p:nvSpPr>
        <p:spPr>
          <a:xfrm>
            <a:off x="856177" y="740452"/>
            <a:ext cx="3872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Diversity in local explanations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8D0638A-B225-6292-5DE0-883BDE74F3E9}"/>
              </a:ext>
            </a:extLst>
          </p:cNvPr>
          <p:cNvGrpSpPr/>
          <p:nvPr/>
        </p:nvGrpSpPr>
        <p:grpSpPr>
          <a:xfrm>
            <a:off x="787269" y="1315951"/>
            <a:ext cx="9683560" cy="4975328"/>
            <a:chOff x="418383" y="60826"/>
            <a:chExt cx="11167582" cy="5969196"/>
          </a:xfrm>
        </p:grpSpPr>
        <p:pic>
          <p:nvPicPr>
            <p:cNvPr id="216" name="Picture 215" descr="A seal with its mouth open&#10;&#10;Description automatically generated with low confidence">
              <a:extLst>
                <a:ext uri="{FF2B5EF4-FFF2-40B4-BE49-F238E27FC236}">
                  <a16:creationId xmlns:a16="http://schemas.microsoft.com/office/drawing/2014/main" id="{91346B3A-2187-427E-85D1-CC2C9ED30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682" y="991865"/>
              <a:ext cx="1359550" cy="920986"/>
            </a:xfrm>
            <a:prstGeom prst="rect">
              <a:avLst/>
            </a:prstGeom>
          </p:spPr>
        </p:pic>
        <p:pic>
          <p:nvPicPr>
            <p:cNvPr id="217" name="Picture 216" descr="A picture containing aquatic mammal, mammal, seal, staring&#10;&#10;Description automatically generated">
              <a:extLst>
                <a:ext uri="{FF2B5EF4-FFF2-40B4-BE49-F238E27FC236}">
                  <a16:creationId xmlns:a16="http://schemas.microsoft.com/office/drawing/2014/main" id="{7718735F-20D9-D6BA-4718-C08C1B345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6232" y="991865"/>
              <a:ext cx="1359550" cy="923694"/>
            </a:xfrm>
            <a:prstGeom prst="rect">
              <a:avLst/>
            </a:prstGeom>
          </p:spPr>
        </p:pic>
        <p:pic>
          <p:nvPicPr>
            <p:cNvPr id="218" name="Picture 217" descr="A picture containing aquatic mammal, mammal, seal, wave&#10;&#10;Description automatically generated">
              <a:extLst>
                <a:ext uri="{FF2B5EF4-FFF2-40B4-BE49-F238E27FC236}">
                  <a16:creationId xmlns:a16="http://schemas.microsoft.com/office/drawing/2014/main" id="{3C6882E2-CF20-A9E5-A3E9-17342C358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682" y="1915559"/>
              <a:ext cx="1359550" cy="920986"/>
            </a:xfrm>
            <a:prstGeom prst="rect">
              <a:avLst/>
            </a:prstGeom>
          </p:spPr>
        </p:pic>
        <p:pic>
          <p:nvPicPr>
            <p:cNvPr id="219" name="Picture 218" descr="A seal swimming in water&#10;&#10;Description automatically generated with medium confidence">
              <a:extLst>
                <a:ext uri="{FF2B5EF4-FFF2-40B4-BE49-F238E27FC236}">
                  <a16:creationId xmlns:a16="http://schemas.microsoft.com/office/drawing/2014/main" id="{9B0110F3-43A2-4D33-B17A-483922B8A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6232" y="1922352"/>
              <a:ext cx="1362353" cy="923694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4D8B0EAF-04F0-E95D-B166-D4FB1FF3D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9426" y="1149408"/>
              <a:ext cx="647700" cy="190500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43494975-66F0-EC7C-3173-C68A04E84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29426" y="1830433"/>
              <a:ext cx="1435100" cy="190500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0EAF5E49-F839-B989-C5E5-E7655B4EB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54826" y="2416208"/>
              <a:ext cx="622300" cy="190500"/>
            </a:xfrm>
            <a:prstGeom prst="rect">
              <a:avLst/>
            </a:prstGeom>
          </p:spPr>
        </p:pic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CE68762F-B7E5-CBEA-ED9C-90D45B178714}"/>
                </a:ext>
              </a:extLst>
            </p:cNvPr>
            <p:cNvGrpSpPr/>
            <p:nvPr/>
          </p:nvGrpSpPr>
          <p:grpSpPr>
            <a:xfrm>
              <a:off x="4037497" y="1795395"/>
              <a:ext cx="294262" cy="260576"/>
              <a:chOff x="5476969" y="4036617"/>
              <a:chExt cx="219662" cy="171425"/>
            </a:xfrm>
          </p:grpSpPr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015D7AAD-3519-E2D9-B1C3-20F436487ED8}"/>
                  </a:ext>
                </a:extLst>
              </p:cNvPr>
              <p:cNvSpPr/>
              <p:nvPr/>
            </p:nvSpPr>
            <p:spPr>
              <a:xfrm>
                <a:off x="5476969" y="4036617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1" name="Picture 270">
                <a:extLst>
                  <a:ext uri="{FF2B5EF4-FFF2-40B4-BE49-F238E27FC236}">
                    <a16:creationId xmlns:a16="http://schemas.microsoft.com/office/drawing/2014/main" id="{95DA58BF-4274-B0B2-48ED-DB223C708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9923" y="4075901"/>
                <a:ext cx="113754" cy="92856"/>
              </a:xfrm>
              <a:prstGeom prst="rect">
                <a:avLst/>
              </a:prstGeom>
            </p:spPr>
          </p:pic>
        </p:grpSp>
        <p:sp>
          <p:nvSpPr>
            <p:cNvPr id="224" name="Left-Right Arrow 223">
              <a:extLst>
                <a:ext uri="{FF2B5EF4-FFF2-40B4-BE49-F238E27FC236}">
                  <a16:creationId xmlns:a16="http://schemas.microsoft.com/office/drawing/2014/main" id="{60BABA6F-C9B0-47EA-2747-8B1646F80FDB}"/>
                </a:ext>
              </a:extLst>
            </p:cNvPr>
            <p:cNvSpPr/>
            <p:nvPr/>
          </p:nvSpPr>
          <p:spPr>
            <a:xfrm>
              <a:off x="3601429" y="1844551"/>
              <a:ext cx="313135" cy="151790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F8364282-2141-816F-F709-EED94A372DAB}"/>
                </a:ext>
              </a:extLst>
            </p:cNvPr>
            <p:cNvCxnSpPr>
              <a:cxnSpLocks/>
              <a:stCxn id="270" idx="7"/>
              <a:endCxn id="220" idx="1"/>
            </p:cNvCxnSpPr>
            <p:nvPr/>
          </p:nvCxnSpPr>
          <p:spPr>
            <a:xfrm flipV="1">
              <a:off x="4288665" y="1244658"/>
              <a:ext cx="340761" cy="588897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48B675D9-7BE9-EDF8-26BE-6F2969ED7CB1}"/>
                </a:ext>
              </a:extLst>
            </p:cNvPr>
            <p:cNvCxnSpPr>
              <a:cxnSpLocks/>
              <a:stCxn id="270" idx="6"/>
              <a:endCxn id="221" idx="1"/>
            </p:cNvCxnSpPr>
            <p:nvPr/>
          </p:nvCxnSpPr>
          <p:spPr>
            <a:xfrm>
              <a:off x="4331759" y="1925683"/>
              <a:ext cx="297667" cy="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5AC172AE-B903-3A09-15C0-F38AE85FEECB}"/>
                </a:ext>
              </a:extLst>
            </p:cNvPr>
            <p:cNvCxnSpPr>
              <a:cxnSpLocks/>
              <a:stCxn id="270" idx="5"/>
              <a:endCxn id="222" idx="1"/>
            </p:cNvCxnSpPr>
            <p:nvPr/>
          </p:nvCxnSpPr>
          <p:spPr>
            <a:xfrm>
              <a:off x="4288665" y="2017811"/>
              <a:ext cx="366161" cy="493647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3EDC0665-6CCB-0C28-845E-F98EB3386A39}"/>
                </a:ext>
              </a:extLst>
            </p:cNvPr>
            <p:cNvSpPr txBox="1"/>
            <p:nvPr/>
          </p:nvSpPr>
          <p:spPr>
            <a:xfrm rot="16200000">
              <a:off x="180765" y="1650011"/>
              <a:ext cx="1005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Expert1</a:t>
              </a:r>
            </a:p>
          </p:txBody>
        </p:sp>
        <p:pic>
          <p:nvPicPr>
            <p:cNvPr id="229" name="Picture 228" descr="A seal lying on the sand&#10;&#10;Description automatically generated with medium confidence">
              <a:extLst>
                <a:ext uri="{FF2B5EF4-FFF2-40B4-BE49-F238E27FC236}">
                  <a16:creationId xmlns:a16="http://schemas.microsoft.com/office/drawing/2014/main" id="{2B87553F-7029-A2E1-1330-9C084378D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42860" y="974304"/>
              <a:ext cx="1364325" cy="924961"/>
            </a:xfrm>
            <a:prstGeom prst="rect">
              <a:avLst/>
            </a:prstGeom>
          </p:spPr>
        </p:pic>
        <p:pic>
          <p:nvPicPr>
            <p:cNvPr id="230" name="Picture 229" descr="A seal lying on the ground&#10;&#10;Description automatically generated with medium confidence">
              <a:extLst>
                <a:ext uri="{FF2B5EF4-FFF2-40B4-BE49-F238E27FC236}">
                  <a16:creationId xmlns:a16="http://schemas.microsoft.com/office/drawing/2014/main" id="{9DE148A6-65EB-6091-31C6-E8C161498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44729" y="1915559"/>
              <a:ext cx="1362456" cy="933909"/>
            </a:xfrm>
            <a:prstGeom prst="rect">
              <a:avLst/>
            </a:prstGeom>
          </p:spPr>
        </p:pic>
        <p:pic>
          <p:nvPicPr>
            <p:cNvPr id="231" name="Picture 230" descr="A group of seals swimming in water&#10;&#10;Description automatically generated with medium confidence">
              <a:extLst>
                <a:ext uri="{FF2B5EF4-FFF2-40B4-BE49-F238E27FC236}">
                  <a16:creationId xmlns:a16="http://schemas.microsoft.com/office/drawing/2014/main" id="{58A13B79-C6C1-4F87-3B17-E6757FC28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80404" y="1915559"/>
              <a:ext cx="1362456" cy="923694"/>
            </a:xfrm>
            <a:prstGeom prst="rect">
              <a:avLst/>
            </a:prstGeom>
          </p:spPr>
        </p:pic>
        <p:pic>
          <p:nvPicPr>
            <p:cNvPr id="232" name="Picture 231" descr="A couple of seals lying on the sand&#10;&#10;Description automatically generated with low confidence">
              <a:extLst>
                <a:ext uri="{FF2B5EF4-FFF2-40B4-BE49-F238E27FC236}">
                  <a16:creationId xmlns:a16="http://schemas.microsoft.com/office/drawing/2014/main" id="{2B4D7F1B-3E81-01E9-1A5A-8C022DFA9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75313" y="958010"/>
              <a:ext cx="1367548" cy="923694"/>
            </a:xfrm>
            <a:prstGeom prst="rect">
              <a:avLst/>
            </a:prstGeom>
          </p:spPr>
        </p:pic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1663D684-03B0-88DE-D1DC-B50CB774F127}"/>
                </a:ext>
              </a:extLst>
            </p:cNvPr>
            <p:cNvGrpSpPr/>
            <p:nvPr/>
          </p:nvGrpSpPr>
          <p:grpSpPr>
            <a:xfrm>
              <a:off x="9624663" y="1747864"/>
              <a:ext cx="294262" cy="260576"/>
              <a:chOff x="5476969" y="4036617"/>
              <a:chExt cx="219662" cy="171425"/>
            </a:xfrm>
          </p:grpSpPr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0D5E9A56-52ED-8CF6-F422-179B6ADB3A53}"/>
                  </a:ext>
                </a:extLst>
              </p:cNvPr>
              <p:cNvSpPr/>
              <p:nvPr/>
            </p:nvSpPr>
            <p:spPr>
              <a:xfrm>
                <a:off x="5476969" y="4036617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9" name="Picture 268">
                <a:extLst>
                  <a:ext uri="{FF2B5EF4-FFF2-40B4-BE49-F238E27FC236}">
                    <a16:creationId xmlns:a16="http://schemas.microsoft.com/office/drawing/2014/main" id="{0767B544-D2A0-19CF-00EE-D4035067B4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9923" y="4075901"/>
                <a:ext cx="113754" cy="92856"/>
              </a:xfrm>
              <a:prstGeom prst="rect">
                <a:avLst/>
              </a:prstGeom>
            </p:spPr>
          </p:pic>
        </p:grpSp>
        <p:sp>
          <p:nvSpPr>
            <p:cNvPr id="234" name="Left-Right Arrow 233">
              <a:extLst>
                <a:ext uri="{FF2B5EF4-FFF2-40B4-BE49-F238E27FC236}">
                  <a16:creationId xmlns:a16="http://schemas.microsoft.com/office/drawing/2014/main" id="{9DDD864D-5D41-14D5-554D-D13FD3B5468D}"/>
                </a:ext>
              </a:extLst>
            </p:cNvPr>
            <p:cNvSpPr/>
            <p:nvPr/>
          </p:nvSpPr>
          <p:spPr>
            <a:xfrm>
              <a:off x="9188595" y="1814581"/>
              <a:ext cx="313135" cy="151790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31FC2DD7-A69D-97E9-597A-A4BFB632FA9D}"/>
                </a:ext>
              </a:extLst>
            </p:cNvPr>
            <p:cNvCxnSpPr>
              <a:cxnSpLocks/>
              <a:stCxn id="268" idx="7"/>
              <a:endCxn id="239" idx="1"/>
            </p:cNvCxnSpPr>
            <p:nvPr/>
          </p:nvCxnSpPr>
          <p:spPr>
            <a:xfrm flipV="1">
              <a:off x="9875831" y="1221656"/>
              <a:ext cx="427434" cy="56436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11B83E69-3CD0-40C7-10FE-FD45FCEEE831}"/>
                </a:ext>
              </a:extLst>
            </p:cNvPr>
            <p:cNvCxnSpPr>
              <a:cxnSpLocks/>
              <a:stCxn id="268" idx="7"/>
              <a:endCxn id="241" idx="1"/>
            </p:cNvCxnSpPr>
            <p:nvPr/>
          </p:nvCxnSpPr>
          <p:spPr>
            <a:xfrm flipV="1">
              <a:off x="9875831" y="1756853"/>
              <a:ext cx="427434" cy="2917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61A4F000-8E76-8D15-7E34-EF9475B974E4}"/>
                </a:ext>
              </a:extLst>
            </p:cNvPr>
            <p:cNvCxnSpPr>
              <a:cxnSpLocks/>
              <a:stCxn id="268" idx="5"/>
              <a:endCxn id="238" idx="1"/>
            </p:cNvCxnSpPr>
            <p:nvPr/>
          </p:nvCxnSpPr>
          <p:spPr>
            <a:xfrm>
              <a:off x="9875831" y="1970280"/>
              <a:ext cx="427434" cy="623935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50021A48-375C-8227-6D1C-8332316B4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03265" y="2498965"/>
              <a:ext cx="622300" cy="190500"/>
            </a:xfrm>
            <a:prstGeom prst="rect">
              <a:avLst/>
            </a:prstGeom>
          </p:spPr>
        </p:pic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B3B4C8BA-7899-5FB8-3492-E9F142920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03265" y="1126406"/>
              <a:ext cx="647700" cy="190500"/>
            </a:xfrm>
            <a:prstGeom prst="rect">
              <a:avLst/>
            </a:prstGeom>
          </p:spPr>
        </p:pic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0787088A-2D3B-82D5-0CA2-A28BBF194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303265" y="2034010"/>
              <a:ext cx="558800" cy="228600"/>
            </a:xfrm>
            <a:prstGeom prst="rect">
              <a:avLst/>
            </a:prstGeom>
          </p:spPr>
        </p:pic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468781BE-EEAD-FE07-6704-2C7619D26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303265" y="1661603"/>
              <a:ext cx="1282700" cy="190500"/>
            </a:xfrm>
            <a:prstGeom prst="rect">
              <a:avLst/>
            </a:prstGeom>
          </p:spPr>
        </p:pic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332CE336-4F16-B4E5-1E3C-3865C3FF852C}"/>
                </a:ext>
              </a:extLst>
            </p:cNvPr>
            <p:cNvCxnSpPr>
              <a:cxnSpLocks/>
              <a:stCxn id="268" idx="5"/>
              <a:endCxn id="240" idx="1"/>
            </p:cNvCxnSpPr>
            <p:nvPr/>
          </p:nvCxnSpPr>
          <p:spPr>
            <a:xfrm>
              <a:off x="9875831" y="1970280"/>
              <a:ext cx="427434" cy="17803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553D63CB-0CD5-03D2-BD35-76159959A552}"/>
                </a:ext>
              </a:extLst>
            </p:cNvPr>
            <p:cNvSpPr txBox="1"/>
            <p:nvPr/>
          </p:nvSpPr>
          <p:spPr>
            <a:xfrm rot="16200000" flipH="1">
              <a:off x="5640953" y="1521193"/>
              <a:ext cx="1250999" cy="461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Expert2</a:t>
              </a:r>
            </a:p>
          </p:txBody>
        </p:sp>
        <p:sp>
          <p:nvSpPr>
            <p:cNvPr id="244" name="Right Brace 243">
              <a:extLst>
                <a:ext uri="{FF2B5EF4-FFF2-40B4-BE49-F238E27FC236}">
                  <a16:creationId xmlns:a16="http://schemas.microsoft.com/office/drawing/2014/main" id="{66B00211-CC64-8F14-004A-A3B03C2FE582}"/>
                </a:ext>
              </a:extLst>
            </p:cNvPr>
            <p:cNvSpPr/>
            <p:nvPr/>
          </p:nvSpPr>
          <p:spPr>
            <a:xfrm rot="16200000">
              <a:off x="5716223" y="-4750080"/>
              <a:ext cx="420030" cy="10972801"/>
            </a:xfrm>
            <a:prstGeom prst="rightBrac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7C90DD58-8523-2CAE-C551-7064D9FB54EF}"/>
                </a:ext>
              </a:extLst>
            </p:cNvPr>
            <p:cNvSpPr txBox="1"/>
            <p:nvPr/>
          </p:nvSpPr>
          <p:spPr>
            <a:xfrm>
              <a:off x="5498088" y="60826"/>
              <a:ext cx="856299" cy="516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/>
                <a:t>Seal</a:t>
              </a:r>
            </a:p>
          </p:txBody>
        </p:sp>
        <p:pic>
          <p:nvPicPr>
            <p:cNvPr id="247" name="Picture 246" descr="A picture containing outdoor, ground, mammal, standing&#10;&#10;Description automatically generated">
              <a:extLst>
                <a:ext uri="{FF2B5EF4-FFF2-40B4-BE49-F238E27FC236}">
                  <a16:creationId xmlns:a16="http://schemas.microsoft.com/office/drawing/2014/main" id="{E536A9A8-EBE1-0F6E-D49A-5F7291D6A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116738" y="4061570"/>
              <a:ext cx="1362456" cy="928399"/>
            </a:xfrm>
            <a:prstGeom prst="rect">
              <a:avLst/>
            </a:prstGeom>
          </p:spPr>
        </p:pic>
        <p:pic>
          <p:nvPicPr>
            <p:cNvPr id="248" name="Picture 247" descr="A jockey riding a horse&#10;&#10;Description automatically generated with medium confidence">
              <a:extLst>
                <a:ext uri="{FF2B5EF4-FFF2-40B4-BE49-F238E27FC236}">
                  <a16:creationId xmlns:a16="http://schemas.microsoft.com/office/drawing/2014/main" id="{CAA6380B-0029-8E6E-FDB6-572C9BABC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116738" y="4989969"/>
              <a:ext cx="1362456" cy="1040053"/>
            </a:xfrm>
            <a:prstGeom prst="rect">
              <a:avLst/>
            </a:prstGeom>
          </p:spPr>
        </p:pic>
        <p:pic>
          <p:nvPicPr>
            <p:cNvPr id="249" name="Picture 248" descr="A couple of horses stand near each other&#10;&#10;Description automatically generated with medium confidence">
              <a:extLst>
                <a:ext uri="{FF2B5EF4-FFF2-40B4-BE49-F238E27FC236}">
                  <a16:creationId xmlns:a16="http://schemas.microsoft.com/office/drawing/2014/main" id="{1CF7B394-F229-22E4-BEF9-8408285AC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69715" y="4994735"/>
              <a:ext cx="1362456" cy="1035287"/>
            </a:xfrm>
            <a:prstGeom prst="rect">
              <a:avLst/>
            </a:prstGeom>
          </p:spPr>
        </p:pic>
        <p:pic>
          <p:nvPicPr>
            <p:cNvPr id="250" name="Picture 249" descr="A group of people ride in a horse drawn carriage&#10;&#10;Description automatically generated with medium confidence">
              <a:extLst>
                <a:ext uri="{FF2B5EF4-FFF2-40B4-BE49-F238E27FC236}">
                  <a16:creationId xmlns:a16="http://schemas.microsoft.com/office/drawing/2014/main" id="{96416D42-3372-8645-6090-AF932BE72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9715" y="4064300"/>
              <a:ext cx="1362456" cy="925669"/>
            </a:xfrm>
            <a:prstGeom prst="rect">
              <a:avLst/>
            </a:prstGeom>
          </p:spPr>
        </p:pic>
        <p:sp>
          <p:nvSpPr>
            <p:cNvPr id="251" name="Left-Right Arrow 250">
              <a:extLst>
                <a:ext uri="{FF2B5EF4-FFF2-40B4-BE49-F238E27FC236}">
                  <a16:creationId xmlns:a16="http://schemas.microsoft.com/office/drawing/2014/main" id="{E3A3620B-D31F-03D8-EFA6-4EF38FF79657}"/>
                </a:ext>
              </a:extLst>
            </p:cNvPr>
            <p:cNvSpPr/>
            <p:nvPr/>
          </p:nvSpPr>
          <p:spPr>
            <a:xfrm>
              <a:off x="3655397" y="4931372"/>
              <a:ext cx="313135" cy="151790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E7266560-9F7A-84D0-E25C-00DDBEF7B9FE}"/>
                </a:ext>
              </a:extLst>
            </p:cNvPr>
            <p:cNvSpPr txBox="1"/>
            <p:nvPr/>
          </p:nvSpPr>
          <p:spPr>
            <a:xfrm rot="16200000">
              <a:off x="137191" y="4756214"/>
              <a:ext cx="1005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Expert4</a:t>
              </a:r>
            </a:p>
          </p:txBody>
        </p:sp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6E27A059-A107-FE88-0B62-FA9C976B7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133531" y="4886617"/>
              <a:ext cx="749300" cy="241300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91923C21-4DD7-BE3E-2E86-95D533D9D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170359" y="4180770"/>
              <a:ext cx="1362456" cy="1329225"/>
            </a:xfrm>
            <a:prstGeom prst="rect">
              <a:avLst/>
            </a:prstGeom>
          </p:spPr>
        </p:pic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0E7B905C-F001-98C4-01E4-D49D68BDD88C}"/>
                </a:ext>
              </a:extLst>
            </p:cNvPr>
            <p:cNvSpPr txBox="1"/>
            <p:nvPr/>
          </p:nvSpPr>
          <p:spPr>
            <a:xfrm rot="16200000" flipH="1">
              <a:off x="6355763" y="4541535"/>
              <a:ext cx="1234142" cy="461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Expert5</a:t>
              </a:r>
            </a:p>
          </p:txBody>
        </p:sp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3B11B02A-F9C3-321F-FED8-984E27B17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954110" y="5196397"/>
              <a:ext cx="673100" cy="241300"/>
            </a:xfrm>
            <a:prstGeom prst="rect">
              <a:avLst/>
            </a:prstGeom>
          </p:spPr>
        </p:pic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56743B83-DFB5-A32B-D640-F2CA7790A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21489" y="4155175"/>
              <a:ext cx="1155700" cy="241300"/>
            </a:xfrm>
            <a:prstGeom prst="rect">
              <a:avLst/>
            </a:prstGeom>
          </p:spPr>
        </p:pic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322F1E24-2F34-46AB-869C-673D029BEB06}"/>
                </a:ext>
              </a:extLst>
            </p:cNvPr>
            <p:cNvGrpSpPr/>
            <p:nvPr/>
          </p:nvGrpSpPr>
          <p:grpSpPr>
            <a:xfrm>
              <a:off x="9142380" y="4741288"/>
              <a:ext cx="292608" cy="256032"/>
              <a:chOff x="5476969" y="4036617"/>
              <a:chExt cx="219662" cy="171425"/>
            </a:xfrm>
          </p:grpSpPr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E6406FDA-FCC3-4396-B373-A16C7F39B5E3}"/>
                  </a:ext>
                </a:extLst>
              </p:cNvPr>
              <p:cNvSpPr/>
              <p:nvPr/>
            </p:nvSpPr>
            <p:spPr>
              <a:xfrm>
                <a:off x="5476969" y="4036617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7" name="Picture 266">
                <a:extLst>
                  <a:ext uri="{FF2B5EF4-FFF2-40B4-BE49-F238E27FC236}">
                    <a16:creationId xmlns:a16="http://schemas.microsoft.com/office/drawing/2014/main" id="{8C18C285-F05C-F476-9956-5E930203A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9923" y="4075901"/>
                <a:ext cx="113754" cy="92856"/>
              </a:xfrm>
              <a:prstGeom prst="rect">
                <a:avLst/>
              </a:prstGeom>
            </p:spPr>
          </p:pic>
        </p:grp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7C78859A-B80F-B66C-4E47-91C1FED63EF5}"/>
                </a:ext>
              </a:extLst>
            </p:cNvPr>
            <p:cNvCxnSpPr>
              <a:cxnSpLocks/>
              <a:stCxn id="266" idx="7"/>
              <a:endCxn id="257" idx="1"/>
            </p:cNvCxnSpPr>
            <p:nvPr/>
          </p:nvCxnSpPr>
          <p:spPr>
            <a:xfrm flipV="1">
              <a:off x="9392137" y="4275825"/>
              <a:ext cx="329352" cy="502958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866D4D36-2B63-FE72-59EC-9B7F2E4656B9}"/>
                </a:ext>
              </a:extLst>
            </p:cNvPr>
            <p:cNvCxnSpPr>
              <a:cxnSpLocks/>
              <a:stCxn id="266" idx="5"/>
              <a:endCxn id="256" idx="1"/>
            </p:cNvCxnSpPr>
            <p:nvPr/>
          </p:nvCxnSpPr>
          <p:spPr>
            <a:xfrm>
              <a:off x="9392137" y="4959825"/>
              <a:ext cx="561973" cy="357222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1" name="Left-Right Arrow 260">
              <a:extLst>
                <a:ext uri="{FF2B5EF4-FFF2-40B4-BE49-F238E27FC236}">
                  <a16:creationId xmlns:a16="http://schemas.microsoft.com/office/drawing/2014/main" id="{BEA6DC28-C6AF-D989-7DED-7DC8DC909450}"/>
                </a:ext>
              </a:extLst>
            </p:cNvPr>
            <p:cNvSpPr/>
            <p:nvPr/>
          </p:nvSpPr>
          <p:spPr>
            <a:xfrm>
              <a:off x="8636024" y="4818073"/>
              <a:ext cx="313135" cy="151790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ight Brace 261">
              <a:extLst>
                <a:ext uri="{FF2B5EF4-FFF2-40B4-BE49-F238E27FC236}">
                  <a16:creationId xmlns:a16="http://schemas.microsoft.com/office/drawing/2014/main" id="{A1D4BB9E-B8F0-1174-0159-A6B1B00173E1}"/>
                </a:ext>
              </a:extLst>
            </p:cNvPr>
            <p:cNvSpPr/>
            <p:nvPr/>
          </p:nvSpPr>
          <p:spPr>
            <a:xfrm rot="16200000">
              <a:off x="5525866" y="-1477306"/>
              <a:ext cx="443623" cy="10658589"/>
            </a:xfrm>
            <a:prstGeom prst="rightBrac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2" name="TextBox 271">
            <a:extLst>
              <a:ext uri="{FF2B5EF4-FFF2-40B4-BE49-F238E27FC236}">
                <a16:creationId xmlns:a16="http://schemas.microsoft.com/office/drawing/2014/main" id="{AD8B9A87-411F-0794-1D6C-ECF9669FC7CF}"/>
              </a:ext>
            </a:extLst>
          </p:cNvPr>
          <p:cNvSpPr txBox="1"/>
          <p:nvPr/>
        </p:nvSpPr>
        <p:spPr>
          <a:xfrm>
            <a:off x="5012917" y="3962283"/>
            <a:ext cx="752037" cy="359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Horse</a:t>
            </a:r>
          </a:p>
        </p:txBody>
      </p:sp>
    </p:spTree>
    <p:extLst>
      <p:ext uri="{BB962C8B-B14F-4D97-AF65-F5344CB8AC3E}">
        <p14:creationId xmlns:p14="http://schemas.microsoft.com/office/powerpoint/2010/main" val="1803008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EAC206-2132-08A7-A941-E0C6C8BF732D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FB510-C4FF-33A7-FB0B-04CDE664A325}"/>
              </a:ext>
            </a:extLst>
          </p:cNvPr>
          <p:cNvSpPr txBox="1"/>
          <p:nvPr/>
        </p:nvSpPr>
        <p:spPr>
          <a:xfrm>
            <a:off x="856177" y="740452"/>
            <a:ext cx="988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Diversity in global explanations by combining local explanations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817549-9549-C8ED-6EE9-363F01F88480}"/>
              </a:ext>
            </a:extLst>
          </p:cNvPr>
          <p:cNvSpPr txBox="1"/>
          <p:nvPr/>
        </p:nvSpPr>
        <p:spPr>
          <a:xfrm>
            <a:off x="4049836" y="1315031"/>
            <a:ext cx="4184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Bay breasted warbler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3E4D50E-B3C4-FA1F-75A5-D31B8EF8F3C9}"/>
              </a:ext>
            </a:extLst>
          </p:cNvPr>
          <p:cNvGrpSpPr/>
          <p:nvPr/>
        </p:nvGrpSpPr>
        <p:grpSpPr>
          <a:xfrm>
            <a:off x="1884704" y="2012720"/>
            <a:ext cx="8064839" cy="4429935"/>
            <a:chOff x="2428990" y="2319208"/>
            <a:chExt cx="6742423" cy="367663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36D4BF3-D0AD-ED8F-BDEE-EF8B6F2D6402}"/>
                </a:ext>
              </a:extLst>
            </p:cNvPr>
            <p:cNvSpPr/>
            <p:nvPr/>
          </p:nvSpPr>
          <p:spPr>
            <a:xfrm rot="5400000" flipH="1">
              <a:off x="6602175" y="3052032"/>
              <a:ext cx="576400" cy="2870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C28CAAB-5D68-630A-CEFD-3B52F16E44E5}"/>
                </a:ext>
              </a:extLst>
            </p:cNvPr>
            <p:cNvSpPr/>
            <p:nvPr/>
          </p:nvSpPr>
          <p:spPr>
            <a:xfrm rot="5400000">
              <a:off x="4830567" y="3878183"/>
              <a:ext cx="185366" cy="2443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45F80EB-CB03-29DB-1F68-1B1459A929E7}"/>
                </a:ext>
              </a:extLst>
            </p:cNvPr>
            <p:cNvSpPr/>
            <p:nvPr/>
          </p:nvSpPr>
          <p:spPr>
            <a:xfrm rot="5400000">
              <a:off x="5352562" y="3168010"/>
              <a:ext cx="211102" cy="50903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75EF6C4-DC9A-594B-CCF3-178B836F8654}"/>
                </a:ext>
              </a:extLst>
            </p:cNvPr>
            <p:cNvGrpSpPr/>
            <p:nvPr/>
          </p:nvGrpSpPr>
          <p:grpSpPr>
            <a:xfrm>
              <a:off x="2428990" y="4960951"/>
              <a:ext cx="2005693" cy="942453"/>
              <a:chOff x="4229873" y="3969559"/>
              <a:chExt cx="2291777" cy="110449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C8A445F-2930-F2EF-1364-3773CB4F6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60286" y="3976775"/>
                <a:ext cx="1161364" cy="109728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83138DB-EC43-E150-CFBF-437DD28E31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9873" y="3969559"/>
                <a:ext cx="1161364" cy="1097280"/>
              </a:xfrm>
              <a:prstGeom prst="rect">
                <a:avLst/>
              </a:prstGeom>
            </p:spPr>
          </p:pic>
        </p:grpSp>
        <p:sp>
          <p:nvSpPr>
            <p:cNvPr id="14" name="Left-Right Arrow 13">
              <a:extLst>
                <a:ext uri="{FF2B5EF4-FFF2-40B4-BE49-F238E27FC236}">
                  <a16:creationId xmlns:a16="http://schemas.microsoft.com/office/drawing/2014/main" id="{DBBC6CCD-45CD-68F5-5261-359BC2DCC5CC}"/>
                </a:ext>
              </a:extLst>
            </p:cNvPr>
            <p:cNvSpPr/>
            <p:nvPr/>
          </p:nvSpPr>
          <p:spPr>
            <a:xfrm>
              <a:off x="4617332" y="5389574"/>
              <a:ext cx="198207" cy="85207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D94B981-7E93-FB93-3EEC-3FF26EF6E758}"/>
                </a:ext>
              </a:extLst>
            </p:cNvPr>
            <p:cNvSpPr/>
            <p:nvPr/>
          </p:nvSpPr>
          <p:spPr>
            <a:xfrm>
              <a:off x="5216451" y="5555834"/>
              <a:ext cx="224288" cy="20900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42A86CD-DB5F-150F-AAEC-A06A7EB5836A}"/>
                </a:ext>
              </a:extLst>
            </p:cNvPr>
            <p:cNvGrpSpPr/>
            <p:nvPr/>
          </p:nvGrpSpPr>
          <p:grpSpPr>
            <a:xfrm>
              <a:off x="5721491" y="5071671"/>
              <a:ext cx="225897" cy="226430"/>
              <a:chOff x="9335283" y="2105738"/>
              <a:chExt cx="271256" cy="285108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9819094-21A6-EB92-C870-8D173EC845B3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762D80D-8AAD-E693-B1B2-F2BA1B1CC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21D0D10-E7E9-4454-4FDC-7D40BE9B9A0E}"/>
                </a:ext>
              </a:extLst>
            </p:cNvPr>
            <p:cNvCxnSpPr>
              <a:cxnSpLocks/>
              <a:stCxn id="17" idx="5"/>
              <a:endCxn id="22" idx="0"/>
            </p:cNvCxnSpPr>
            <p:nvPr/>
          </p:nvCxnSpPr>
          <p:spPr>
            <a:xfrm>
              <a:off x="5914306" y="5264942"/>
              <a:ext cx="496756" cy="37921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1D4C72-58D8-863C-8742-1C03A3D09132}"/>
                </a:ext>
              </a:extLst>
            </p:cNvPr>
            <p:cNvCxnSpPr>
              <a:cxnSpLocks/>
              <a:stCxn id="17" idx="3"/>
              <a:endCxn id="21" idx="0"/>
            </p:cNvCxnSpPr>
            <p:nvPr/>
          </p:nvCxnSpPr>
          <p:spPr>
            <a:xfrm flipH="1">
              <a:off x="5334537" y="5264941"/>
              <a:ext cx="420036" cy="37921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A5DBE6-481A-BFA2-82FC-2FCD6AC38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8344" y="5644155"/>
              <a:ext cx="152387" cy="12067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6F1BC37-5D5B-9EAB-96B5-10AD4C28F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9790" y="5644156"/>
              <a:ext cx="162545" cy="12067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01CF18-B54C-DB4D-5C09-C75AC26A4A9C}"/>
                </a:ext>
              </a:extLst>
            </p:cNvPr>
            <p:cNvSpPr txBox="1"/>
            <p:nvPr/>
          </p:nvSpPr>
          <p:spPr>
            <a:xfrm>
              <a:off x="3073688" y="4760419"/>
              <a:ext cx="1001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Expert4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CCEF2F-D608-1917-C583-544CB9373DE9}"/>
                </a:ext>
              </a:extLst>
            </p:cNvPr>
            <p:cNvSpPr txBox="1"/>
            <p:nvPr/>
          </p:nvSpPr>
          <p:spPr>
            <a:xfrm>
              <a:off x="3088235" y="3528077"/>
              <a:ext cx="752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Expert2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FB83254-4D05-96B2-EE75-D36B9D338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8076" y="3733804"/>
              <a:ext cx="2032780" cy="936296"/>
            </a:xfrm>
            <a:prstGeom prst="rect">
              <a:avLst/>
            </a:prstGeom>
          </p:spPr>
        </p:pic>
        <p:sp>
          <p:nvSpPr>
            <p:cNvPr id="26" name="Left-Right Arrow 25">
              <a:extLst>
                <a:ext uri="{FF2B5EF4-FFF2-40B4-BE49-F238E27FC236}">
                  <a16:creationId xmlns:a16="http://schemas.microsoft.com/office/drawing/2014/main" id="{5F1E10E8-D32D-53BE-C46A-745D8E93A36A}"/>
                </a:ext>
              </a:extLst>
            </p:cNvPr>
            <p:cNvSpPr/>
            <p:nvPr/>
          </p:nvSpPr>
          <p:spPr>
            <a:xfrm>
              <a:off x="4610754" y="4159348"/>
              <a:ext cx="198207" cy="85207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BCA672D2-1F95-705A-1746-E78B12AFE3E8}"/>
                </a:ext>
              </a:extLst>
            </p:cNvPr>
            <p:cNvSpPr/>
            <p:nvPr/>
          </p:nvSpPr>
          <p:spPr>
            <a:xfrm>
              <a:off x="5284876" y="4286979"/>
              <a:ext cx="189364" cy="18404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D69ED8C-A53D-B395-1F29-8944340027F7}"/>
                </a:ext>
              </a:extLst>
            </p:cNvPr>
            <p:cNvSpPr/>
            <p:nvPr/>
          </p:nvSpPr>
          <p:spPr>
            <a:xfrm>
              <a:off x="5346751" y="4514233"/>
              <a:ext cx="1145586" cy="15201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098E1-3F92-8E76-99E7-1C445F601D00}"/>
                </a:ext>
              </a:extLst>
            </p:cNvPr>
            <p:cNvGrpSpPr/>
            <p:nvPr/>
          </p:nvGrpSpPr>
          <p:grpSpPr>
            <a:xfrm>
              <a:off x="5696411" y="3806620"/>
              <a:ext cx="199254" cy="212781"/>
              <a:chOff x="9335283" y="2105738"/>
              <a:chExt cx="271256" cy="28510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D126A5E-3FDC-FAA9-2234-8873EE78C55F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04863827-8A72-DC4D-4193-3DC787C33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6E72459-6368-6CB0-B8A6-0B2311BD007A}"/>
                </a:ext>
              </a:extLst>
            </p:cNvPr>
            <p:cNvCxnSpPr>
              <a:cxnSpLocks/>
              <a:stCxn id="30" idx="4"/>
              <a:endCxn id="36" idx="0"/>
            </p:cNvCxnSpPr>
            <p:nvPr/>
          </p:nvCxnSpPr>
          <p:spPr>
            <a:xfrm flipH="1">
              <a:off x="5447868" y="4019401"/>
              <a:ext cx="348171" cy="52420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5401526-AC0C-72ED-4A47-C4129F9E7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8973" y="4348939"/>
              <a:ext cx="134415" cy="113405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9978826-E7CC-E3AF-AB0F-1D67005B2283}"/>
                </a:ext>
              </a:extLst>
            </p:cNvPr>
            <p:cNvCxnSpPr>
              <a:cxnSpLocks/>
              <a:stCxn id="30" idx="4"/>
              <a:endCxn id="38" idx="0"/>
            </p:cNvCxnSpPr>
            <p:nvPr/>
          </p:nvCxnSpPr>
          <p:spPr>
            <a:xfrm>
              <a:off x="5796039" y="4019401"/>
              <a:ext cx="180032" cy="52420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F80E2C6-B0C7-76D4-0547-7E26748819CB}"/>
                </a:ext>
              </a:extLst>
            </p:cNvPr>
            <p:cNvCxnSpPr>
              <a:cxnSpLocks/>
              <a:stCxn id="30" idx="3"/>
              <a:endCxn id="33" idx="0"/>
            </p:cNvCxnSpPr>
            <p:nvPr/>
          </p:nvCxnSpPr>
          <p:spPr>
            <a:xfrm flipH="1">
              <a:off x="5376180" y="3988240"/>
              <a:ext cx="349411" cy="36069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859829F-973C-170E-8E5A-19C4BCC56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76180" y="4543610"/>
              <a:ext cx="143376" cy="11340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85A514E-75AD-1F65-336D-D0016144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27120" y="4543610"/>
              <a:ext cx="143376" cy="11340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0B186CB-3E20-9577-578B-FC44632EA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46137" y="4543610"/>
              <a:ext cx="259868" cy="113405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544AF2C-D3FC-D50F-D7ED-9E6B05254E81}"/>
                </a:ext>
              </a:extLst>
            </p:cNvPr>
            <p:cNvCxnSpPr>
              <a:cxnSpLocks/>
              <a:stCxn id="30" idx="4"/>
              <a:endCxn id="43" idx="0"/>
            </p:cNvCxnSpPr>
            <p:nvPr/>
          </p:nvCxnSpPr>
          <p:spPr>
            <a:xfrm>
              <a:off x="5796039" y="4019401"/>
              <a:ext cx="518860" cy="52220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B6838AC-6B6F-E89A-8AD4-96DBF424215B}"/>
                </a:ext>
              </a:extLst>
            </p:cNvPr>
            <p:cNvCxnSpPr>
              <a:cxnSpLocks/>
              <a:stCxn id="30" idx="4"/>
              <a:endCxn id="37" idx="0"/>
            </p:cNvCxnSpPr>
            <p:nvPr/>
          </p:nvCxnSpPr>
          <p:spPr>
            <a:xfrm flipH="1">
              <a:off x="5698807" y="4019401"/>
              <a:ext cx="97231" cy="52420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59E08C3-7D95-23D7-2A3C-F1307A0E3B16}"/>
                </a:ext>
              </a:extLst>
            </p:cNvPr>
            <p:cNvCxnSpPr>
              <a:cxnSpLocks/>
              <a:stCxn id="30" idx="5"/>
              <a:endCxn id="44" idx="0"/>
            </p:cNvCxnSpPr>
            <p:nvPr/>
          </p:nvCxnSpPr>
          <p:spPr>
            <a:xfrm>
              <a:off x="5866485" y="3988240"/>
              <a:ext cx="574767" cy="3263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2B9469A-3966-1794-957A-B801308EB44F}"/>
                </a:ext>
              </a:extLst>
            </p:cNvPr>
            <p:cNvCxnSpPr>
              <a:cxnSpLocks/>
              <a:stCxn id="30" idx="3"/>
              <a:endCxn id="45" idx="3"/>
            </p:cNvCxnSpPr>
            <p:nvPr/>
          </p:nvCxnSpPr>
          <p:spPr>
            <a:xfrm flipH="1">
              <a:off x="5166790" y="3988240"/>
              <a:ext cx="558802" cy="34896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2C3FE6A-F6E1-04B6-4B0D-14D056A1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4966" y="4541602"/>
              <a:ext cx="259868" cy="11340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519C751-6920-8B70-C888-BB60A2D2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06838" y="4314597"/>
              <a:ext cx="268828" cy="11340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294E565-CBC8-7E14-7B9C-A274D274F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06922" y="4280502"/>
              <a:ext cx="259868" cy="113405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E4F9687-8EFD-6D04-F1B6-57FA6EC6CD86}"/>
                </a:ext>
              </a:extLst>
            </p:cNvPr>
            <p:cNvCxnSpPr>
              <a:cxnSpLocks/>
              <a:stCxn id="30" idx="5"/>
              <a:endCxn id="47" idx="1"/>
            </p:cNvCxnSpPr>
            <p:nvPr/>
          </p:nvCxnSpPr>
          <p:spPr>
            <a:xfrm>
              <a:off x="5866485" y="3988240"/>
              <a:ext cx="642371" cy="18034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DEA0258-393E-E87C-DCD8-439CE74B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08856" y="4111886"/>
              <a:ext cx="259868" cy="113405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8297B30-2C0A-AF74-F7DD-358C74D09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45242" y="4105628"/>
              <a:ext cx="331555" cy="113405"/>
            </a:xfrm>
            <a:prstGeom prst="rect">
              <a:avLst/>
            </a:prstGeom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D479246-3750-1539-7965-6466AEA3D642}"/>
                </a:ext>
              </a:extLst>
            </p:cNvPr>
            <p:cNvCxnSpPr>
              <a:cxnSpLocks/>
              <a:stCxn id="30" idx="3"/>
              <a:endCxn id="48" idx="3"/>
            </p:cNvCxnSpPr>
            <p:nvPr/>
          </p:nvCxnSpPr>
          <p:spPr>
            <a:xfrm flipH="1">
              <a:off x="5176797" y="3988240"/>
              <a:ext cx="548794" cy="17409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6A0D008-EC4F-4C66-D177-867327DA4976}"/>
                </a:ext>
              </a:extLst>
            </p:cNvPr>
            <p:cNvCxnSpPr>
              <a:cxnSpLocks/>
              <a:stCxn id="30" idx="5"/>
              <a:endCxn id="96" idx="1"/>
            </p:cNvCxnSpPr>
            <p:nvPr/>
          </p:nvCxnSpPr>
          <p:spPr>
            <a:xfrm>
              <a:off x="5866485" y="3988240"/>
              <a:ext cx="65229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716DC1-746A-C852-F8DA-DF9AFB82557B}"/>
                </a:ext>
              </a:extLst>
            </p:cNvPr>
            <p:cNvSpPr txBox="1"/>
            <p:nvPr/>
          </p:nvSpPr>
          <p:spPr>
            <a:xfrm>
              <a:off x="3060600" y="2319208"/>
              <a:ext cx="752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Expert1</a:t>
              </a:r>
            </a:p>
          </p:txBody>
        </p:sp>
        <p:sp>
          <p:nvSpPr>
            <p:cNvPr id="53" name="Left-Right Arrow 52">
              <a:extLst>
                <a:ext uri="{FF2B5EF4-FFF2-40B4-BE49-F238E27FC236}">
                  <a16:creationId xmlns:a16="http://schemas.microsoft.com/office/drawing/2014/main" id="{2B3E39B7-04A1-148E-B76E-524839B7C998}"/>
                </a:ext>
              </a:extLst>
            </p:cNvPr>
            <p:cNvSpPr/>
            <p:nvPr/>
          </p:nvSpPr>
          <p:spPr>
            <a:xfrm>
              <a:off x="4580856" y="2988634"/>
              <a:ext cx="198207" cy="85207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77686BE-8DBE-EF29-481D-CFE285AEA71D}"/>
                </a:ext>
              </a:extLst>
            </p:cNvPr>
            <p:cNvGrpSpPr/>
            <p:nvPr/>
          </p:nvGrpSpPr>
          <p:grpSpPr>
            <a:xfrm>
              <a:off x="2450837" y="2524931"/>
              <a:ext cx="1971985" cy="937106"/>
              <a:chOff x="4374940" y="1312668"/>
              <a:chExt cx="2253262" cy="1098230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57567DEB-B477-CB64-D4FB-5F0941CF3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83799" y="1313618"/>
                <a:ext cx="1144403" cy="1097280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CEF9202-B6A8-121C-E1E3-39E1744C7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74940" y="1312668"/>
                <a:ext cx="1144403" cy="1097280"/>
              </a:xfrm>
              <a:prstGeom prst="rect">
                <a:avLst/>
              </a:prstGeom>
            </p:spPr>
          </p:pic>
        </p:grp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B3555BF9-D504-E4B7-B956-724801153CA1}"/>
                </a:ext>
              </a:extLst>
            </p:cNvPr>
            <p:cNvSpPr/>
            <p:nvPr/>
          </p:nvSpPr>
          <p:spPr>
            <a:xfrm>
              <a:off x="4708880" y="3283908"/>
              <a:ext cx="202820" cy="18536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09E57D4-F32E-453F-73CE-624D1BEDFE5B}"/>
                </a:ext>
              </a:extLst>
            </p:cNvPr>
            <p:cNvGrpSpPr/>
            <p:nvPr/>
          </p:nvGrpSpPr>
          <p:grpSpPr>
            <a:xfrm>
              <a:off x="5287344" y="2836345"/>
              <a:ext cx="160856" cy="163548"/>
              <a:chOff x="9335283" y="2105738"/>
              <a:chExt cx="271256" cy="285108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C89D835-6A18-D334-7012-5C5BD003EB2E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7DAAE95A-4868-242F-7215-415117231C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A2FDBED-190B-452E-9592-4BC8C12416A7}"/>
                </a:ext>
              </a:extLst>
            </p:cNvPr>
            <p:cNvGrpSpPr/>
            <p:nvPr/>
          </p:nvGrpSpPr>
          <p:grpSpPr>
            <a:xfrm>
              <a:off x="5607559" y="2517040"/>
              <a:ext cx="188477" cy="186212"/>
              <a:chOff x="8728251" y="2434081"/>
              <a:chExt cx="271256" cy="285108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6D0389B-7044-4340-3B75-B1FFABAA9DC3}"/>
                  </a:ext>
                </a:extLst>
              </p:cNvPr>
              <p:cNvSpPr/>
              <p:nvPr/>
            </p:nvSpPr>
            <p:spPr>
              <a:xfrm>
                <a:off x="8728251" y="2434081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3FA237F-10DF-0049-B66F-00DBAFD25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566104">
                <a:off x="8793649" y="2499416"/>
                <a:ext cx="140472" cy="154433"/>
              </a:xfrm>
              <a:prstGeom prst="rect">
                <a:avLst/>
              </a:prstGeom>
            </p:spPr>
          </p:pic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5B8080E-068D-BB3D-B677-27AF16BFC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759934" y="3372736"/>
              <a:ext cx="104907" cy="102965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72D10B1-5C7D-8EE1-4F59-20E41E0464AD}"/>
                </a:ext>
              </a:extLst>
            </p:cNvPr>
            <p:cNvGrpSpPr/>
            <p:nvPr/>
          </p:nvGrpSpPr>
          <p:grpSpPr>
            <a:xfrm>
              <a:off x="5988416" y="2872276"/>
              <a:ext cx="160856" cy="163548"/>
              <a:chOff x="9335283" y="2105738"/>
              <a:chExt cx="271256" cy="285108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140DB1F-D2A9-557A-4D9D-CCDF8BE4DF83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F8DF062A-B170-954E-6CAB-954AB68049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8465AC0-DB52-0B57-E6BB-DDB153C8A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57698" y="3372736"/>
              <a:ext cx="265764" cy="102965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D873AC8-85AE-6104-27F1-502FC2CB8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746857" y="3122603"/>
              <a:ext cx="258771" cy="102965"/>
            </a:xfrm>
            <a:prstGeom prst="rect">
              <a:avLst/>
            </a:prstGeom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9DA0743-E3F8-2857-49D0-B0EF517D20D9}"/>
                </a:ext>
              </a:extLst>
            </p:cNvPr>
            <p:cNvCxnSpPr>
              <a:cxnSpLocks/>
              <a:stCxn id="59" idx="3"/>
              <a:endCxn id="64" idx="0"/>
            </p:cNvCxnSpPr>
            <p:nvPr/>
          </p:nvCxnSpPr>
          <p:spPr>
            <a:xfrm flipH="1">
              <a:off x="4812388" y="2975941"/>
              <a:ext cx="498513" cy="39679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CC9A025-18DF-C27C-45D5-719126EAA2A4}"/>
                </a:ext>
              </a:extLst>
            </p:cNvPr>
            <p:cNvCxnSpPr>
              <a:cxnSpLocks/>
              <a:stCxn id="59" idx="4"/>
              <a:endCxn id="91" idx="0"/>
            </p:cNvCxnSpPr>
            <p:nvPr/>
          </p:nvCxnSpPr>
          <p:spPr>
            <a:xfrm flipH="1">
              <a:off x="5069456" y="2999892"/>
              <a:ext cx="298316" cy="3728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A3F4E57-2334-5016-7FD4-27AB095034B9}"/>
                </a:ext>
              </a:extLst>
            </p:cNvPr>
            <p:cNvCxnSpPr>
              <a:cxnSpLocks/>
              <a:stCxn id="66" idx="3"/>
              <a:endCxn id="97" idx="0"/>
            </p:cNvCxnSpPr>
            <p:nvPr/>
          </p:nvCxnSpPr>
          <p:spPr>
            <a:xfrm flipH="1">
              <a:off x="5317340" y="3011873"/>
              <a:ext cx="694633" cy="36009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75475C3-58D7-B942-F995-6EF39AAC83D5}"/>
                </a:ext>
              </a:extLst>
            </p:cNvPr>
            <p:cNvCxnSpPr>
              <a:cxnSpLocks/>
              <a:stCxn id="59" idx="4"/>
              <a:endCxn id="98" idx="0"/>
            </p:cNvCxnSpPr>
            <p:nvPr/>
          </p:nvCxnSpPr>
          <p:spPr>
            <a:xfrm>
              <a:off x="5367772" y="2999893"/>
              <a:ext cx="206213" cy="37623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E1E20A-6809-0BAD-B1A9-FD0F80554AC3}"/>
                </a:ext>
              </a:extLst>
            </p:cNvPr>
            <p:cNvCxnSpPr>
              <a:cxnSpLocks/>
              <a:stCxn id="59" idx="5"/>
              <a:endCxn id="68" idx="0"/>
            </p:cNvCxnSpPr>
            <p:nvPr/>
          </p:nvCxnSpPr>
          <p:spPr>
            <a:xfrm>
              <a:off x="5424643" y="2975941"/>
              <a:ext cx="465936" cy="3967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CA1A817-1E35-89E3-E5C0-69E59076B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803240" y="2907353"/>
              <a:ext cx="111901" cy="102965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D8D6A6AC-2705-5677-65A5-445E4CC6F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789538" y="3350427"/>
              <a:ext cx="202820" cy="102965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2D977C2-C014-7D4F-5CED-DEB5B4746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084655" y="3372736"/>
              <a:ext cx="258771" cy="102965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8C4018C-B206-3914-7AAA-5C16F06C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443736" y="3372736"/>
              <a:ext cx="167851" cy="102965"/>
            </a:xfrm>
            <a:prstGeom prst="rect">
              <a:avLst/>
            </a:prstGeom>
          </p:spPr>
        </p:pic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054CFB9-93F3-3DB6-638C-09DC0E82A421}"/>
                </a:ext>
              </a:extLst>
            </p:cNvPr>
            <p:cNvCxnSpPr>
              <a:cxnSpLocks/>
              <a:stCxn id="66" idx="3"/>
              <a:endCxn id="77" idx="0"/>
            </p:cNvCxnSpPr>
            <p:nvPr/>
          </p:nvCxnSpPr>
          <p:spPr>
            <a:xfrm>
              <a:off x="6011973" y="3011872"/>
              <a:ext cx="202069" cy="3608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32D587B-33D1-00E2-29D2-C885D06E0E4A}"/>
                </a:ext>
              </a:extLst>
            </p:cNvPr>
            <p:cNvCxnSpPr>
              <a:cxnSpLocks/>
              <a:stCxn id="66" idx="5"/>
              <a:endCxn id="78" idx="0"/>
            </p:cNvCxnSpPr>
            <p:nvPr/>
          </p:nvCxnSpPr>
          <p:spPr>
            <a:xfrm>
              <a:off x="6125715" y="3011872"/>
              <a:ext cx="401946" cy="3608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87133CB-3FC2-E726-FFE0-124B47B6C635}"/>
                </a:ext>
              </a:extLst>
            </p:cNvPr>
            <p:cNvCxnSpPr>
              <a:cxnSpLocks/>
              <a:stCxn id="66" idx="2"/>
              <a:endCxn id="91" idx="0"/>
            </p:cNvCxnSpPr>
            <p:nvPr/>
          </p:nvCxnSpPr>
          <p:spPr>
            <a:xfrm flipH="1">
              <a:off x="5069456" y="2954050"/>
              <a:ext cx="918960" cy="4186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4054F87-3744-44ED-905C-67CCFC465EEA}"/>
                </a:ext>
              </a:extLst>
            </p:cNvPr>
            <p:cNvCxnSpPr>
              <a:cxnSpLocks/>
              <a:stCxn id="59" idx="4"/>
              <a:endCxn id="97" idx="0"/>
            </p:cNvCxnSpPr>
            <p:nvPr/>
          </p:nvCxnSpPr>
          <p:spPr>
            <a:xfrm flipH="1">
              <a:off x="5317340" y="2999893"/>
              <a:ext cx="50432" cy="37207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677A6FC5-9FE5-2BFF-30CE-5B64D8F31A20}"/>
                </a:ext>
              </a:extLst>
            </p:cNvPr>
            <p:cNvCxnSpPr>
              <a:cxnSpLocks/>
              <a:stCxn id="66" idx="3"/>
              <a:endCxn id="98" idx="0"/>
            </p:cNvCxnSpPr>
            <p:nvPr/>
          </p:nvCxnSpPr>
          <p:spPr>
            <a:xfrm flipH="1">
              <a:off x="5573985" y="3011873"/>
              <a:ext cx="437988" cy="3642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2D9E668-1B06-4314-A221-0F12EF5D6CF6}"/>
                </a:ext>
              </a:extLst>
            </p:cNvPr>
            <p:cNvCxnSpPr>
              <a:cxnSpLocks/>
              <a:stCxn id="66" idx="3"/>
              <a:endCxn id="68" idx="0"/>
            </p:cNvCxnSpPr>
            <p:nvPr/>
          </p:nvCxnSpPr>
          <p:spPr>
            <a:xfrm flipH="1">
              <a:off x="5890580" y="3011872"/>
              <a:ext cx="121393" cy="36086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6D46C2D-2ED1-D792-91A4-5CA80B6F9A1F}"/>
                </a:ext>
              </a:extLst>
            </p:cNvPr>
            <p:cNvCxnSpPr>
              <a:cxnSpLocks/>
              <a:stCxn id="66" idx="6"/>
              <a:endCxn id="99" idx="1"/>
            </p:cNvCxnSpPr>
            <p:nvPr/>
          </p:nvCxnSpPr>
          <p:spPr>
            <a:xfrm flipV="1">
              <a:off x="6149272" y="2761526"/>
              <a:ext cx="616953" cy="19252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DC78558-AB05-8AA1-6C18-6D7EF0424E80}"/>
                </a:ext>
              </a:extLst>
            </p:cNvPr>
            <p:cNvCxnSpPr>
              <a:cxnSpLocks/>
              <a:stCxn id="66" idx="6"/>
              <a:endCxn id="75" idx="1"/>
            </p:cNvCxnSpPr>
            <p:nvPr/>
          </p:nvCxnSpPr>
          <p:spPr>
            <a:xfrm>
              <a:off x="6149272" y="2954050"/>
              <a:ext cx="653968" cy="47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EAB7302-87FB-5417-79BF-16762CF9672D}"/>
                </a:ext>
              </a:extLst>
            </p:cNvPr>
            <p:cNvCxnSpPr>
              <a:cxnSpLocks/>
              <a:stCxn id="66" idx="6"/>
              <a:endCxn id="69" idx="1"/>
            </p:cNvCxnSpPr>
            <p:nvPr/>
          </p:nvCxnSpPr>
          <p:spPr>
            <a:xfrm>
              <a:off x="6149272" y="2954050"/>
              <a:ext cx="597585" cy="22003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946DF0A-4D57-3254-3923-F18549BAF2F1}"/>
                </a:ext>
              </a:extLst>
            </p:cNvPr>
            <p:cNvCxnSpPr>
              <a:cxnSpLocks/>
              <a:stCxn id="66" idx="5"/>
              <a:endCxn id="76" idx="1"/>
            </p:cNvCxnSpPr>
            <p:nvPr/>
          </p:nvCxnSpPr>
          <p:spPr>
            <a:xfrm>
              <a:off x="6125715" y="3011873"/>
              <a:ext cx="663823" cy="39003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E5316DB-C4B6-23B9-3CE6-9C4204551044}"/>
                </a:ext>
              </a:extLst>
            </p:cNvPr>
            <p:cNvCxnSpPr>
              <a:cxnSpLocks/>
              <a:stCxn id="62" idx="3"/>
              <a:endCxn id="59" idx="7"/>
            </p:cNvCxnSpPr>
            <p:nvPr/>
          </p:nvCxnSpPr>
          <p:spPr>
            <a:xfrm flipH="1">
              <a:off x="5424643" y="2675981"/>
              <a:ext cx="210518" cy="18431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F115F3C-2BA2-3DA3-A4F6-9846ECE7DC9E}"/>
                </a:ext>
              </a:extLst>
            </p:cNvPr>
            <p:cNvCxnSpPr>
              <a:cxnSpLocks/>
              <a:stCxn id="62" idx="5"/>
              <a:endCxn id="66" idx="0"/>
            </p:cNvCxnSpPr>
            <p:nvPr/>
          </p:nvCxnSpPr>
          <p:spPr>
            <a:xfrm>
              <a:off x="5768435" y="2675981"/>
              <a:ext cx="300409" cy="19629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91EBD7B-BCFA-0CB9-8F01-E2CA34E3C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973425" y="3372736"/>
              <a:ext cx="192061" cy="101432"/>
            </a:xfrm>
            <a:prstGeom prst="rect">
              <a:avLst/>
            </a:prstGeom>
          </p:spPr>
        </p:pic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EFBF956-C22E-1AC9-6C1D-B24D7E176134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H="1">
              <a:off x="5069456" y="3988240"/>
              <a:ext cx="65613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FD4184E-B15F-9814-0EEC-74318945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787605" y="3959801"/>
              <a:ext cx="258771" cy="102965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7918623B-86D5-0790-2651-0CC76F3E5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518780" y="3923631"/>
              <a:ext cx="235963" cy="129218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62C863B2-0E03-E43D-F966-7B31E43B1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261389" y="3371969"/>
              <a:ext cx="111901" cy="102965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BD40244-EA98-BFDD-C0A9-96C78AAE7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472575" y="3376129"/>
              <a:ext cx="202820" cy="102965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CA72C4BC-DD3A-209F-A3E9-9B0328343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766225" y="2719827"/>
              <a:ext cx="159213" cy="83397"/>
            </a:xfrm>
            <a:prstGeom prst="rect">
              <a:avLst/>
            </a:prstGeom>
          </p:spPr>
        </p:pic>
        <p:pic>
          <p:nvPicPr>
            <p:cNvPr id="100" name="Picture 99" descr="Table&#10;&#10;Description automatically generated">
              <a:extLst>
                <a:ext uri="{FF2B5EF4-FFF2-40B4-BE49-F238E27FC236}">
                  <a16:creationId xmlns:a16="http://schemas.microsoft.com/office/drawing/2014/main" id="{E7D4091B-9D47-5B80-5238-37F6DCE6C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138633" y="2322850"/>
              <a:ext cx="2032780" cy="3672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25642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ight Brace 86">
            <a:extLst>
              <a:ext uri="{FF2B5EF4-FFF2-40B4-BE49-F238E27FC236}">
                <a16:creationId xmlns:a16="http://schemas.microsoft.com/office/drawing/2014/main" id="{4544D90B-87E6-9728-478F-8BF076A5984D}"/>
              </a:ext>
            </a:extLst>
          </p:cNvPr>
          <p:cNvSpPr/>
          <p:nvPr/>
        </p:nvSpPr>
        <p:spPr>
          <a:xfrm rot="16200000">
            <a:off x="5829137" y="-2067229"/>
            <a:ext cx="534499" cy="785611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3E4E82F3-B913-A21D-1C60-8AEE974ABCF1}"/>
              </a:ext>
            </a:extLst>
          </p:cNvPr>
          <p:cNvSpPr/>
          <p:nvPr/>
        </p:nvSpPr>
        <p:spPr>
          <a:xfrm>
            <a:off x="4941158" y="1199783"/>
            <a:ext cx="2474119" cy="36557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Baltimore Oriole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BDB4542A-6A44-8D48-14B7-C3A450DBEB86}"/>
              </a:ext>
            </a:extLst>
          </p:cNvPr>
          <p:cNvGrpSpPr/>
          <p:nvPr/>
        </p:nvGrpSpPr>
        <p:grpSpPr>
          <a:xfrm>
            <a:off x="2595379" y="3952018"/>
            <a:ext cx="6769915" cy="2905982"/>
            <a:chOff x="1928842" y="1313637"/>
            <a:chExt cx="6769915" cy="2905982"/>
          </a:xfrm>
        </p:grpSpPr>
        <p:sp>
          <p:nvSpPr>
            <p:cNvPr id="57" name="Left-Right Arrow 56">
              <a:extLst>
                <a:ext uri="{FF2B5EF4-FFF2-40B4-BE49-F238E27FC236}">
                  <a16:creationId xmlns:a16="http://schemas.microsoft.com/office/drawing/2014/main" id="{1ACFE5BF-A76D-4189-22F4-D7327086EBEF}"/>
                </a:ext>
              </a:extLst>
            </p:cNvPr>
            <p:cNvSpPr/>
            <p:nvPr/>
          </p:nvSpPr>
          <p:spPr>
            <a:xfrm>
              <a:off x="4998514" y="2617103"/>
              <a:ext cx="262167" cy="135607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5182F15-B55D-A50B-B80C-885BE8752474}"/>
                </a:ext>
              </a:extLst>
            </p:cNvPr>
            <p:cNvGrpSpPr/>
            <p:nvPr/>
          </p:nvGrpSpPr>
          <p:grpSpPr>
            <a:xfrm>
              <a:off x="5968861" y="2035402"/>
              <a:ext cx="254277" cy="232795"/>
              <a:chOff x="6266347" y="3957104"/>
              <a:chExt cx="219662" cy="17142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868D407-5FD1-6C4A-04D4-5C54251B39B2}"/>
                  </a:ext>
                </a:extLst>
              </p:cNvPr>
              <p:cNvSpPr/>
              <p:nvPr/>
            </p:nvSpPr>
            <p:spPr>
              <a:xfrm>
                <a:off x="6266347" y="3957104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1EE0F99-0B94-0EA2-4E55-D1EA12D6E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19301" y="3996388"/>
                <a:ext cx="113754" cy="92856"/>
              </a:xfrm>
              <a:prstGeom prst="rect">
                <a:avLst/>
              </a:prstGeom>
            </p:spPr>
          </p:pic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42C00705-57AA-5B6F-1549-F44008312453}"/>
                </a:ext>
              </a:extLst>
            </p:cNvPr>
            <p:cNvCxnSpPr>
              <a:cxnSpLocks/>
              <a:stCxn id="18" idx="0"/>
              <a:endCxn id="300" idx="1"/>
            </p:cNvCxnSpPr>
            <p:nvPr/>
          </p:nvCxnSpPr>
          <p:spPr>
            <a:xfrm flipV="1">
              <a:off x="6096000" y="1398129"/>
              <a:ext cx="472553" cy="63727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6376D54A-647A-F818-C0B4-AA18970DC3A1}"/>
                </a:ext>
              </a:extLst>
            </p:cNvPr>
            <p:cNvCxnSpPr>
              <a:cxnSpLocks/>
              <a:stCxn id="18" idx="7"/>
              <a:endCxn id="138" idx="1"/>
            </p:cNvCxnSpPr>
            <p:nvPr/>
          </p:nvCxnSpPr>
          <p:spPr>
            <a:xfrm flipV="1">
              <a:off x="6185900" y="1865860"/>
              <a:ext cx="382653" cy="20363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56F4832C-363E-29AC-7BD7-8722A9EB8AFB}"/>
                </a:ext>
              </a:extLst>
            </p:cNvPr>
            <p:cNvGrpSpPr/>
            <p:nvPr/>
          </p:nvGrpSpPr>
          <p:grpSpPr>
            <a:xfrm>
              <a:off x="5317772" y="2537295"/>
              <a:ext cx="292729" cy="252374"/>
              <a:chOff x="8728251" y="2434081"/>
              <a:chExt cx="271256" cy="285108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00E75BBC-E2C6-A534-1C1E-402E4A56A65A}"/>
                  </a:ext>
                </a:extLst>
              </p:cNvPr>
              <p:cNvSpPr/>
              <p:nvPr/>
            </p:nvSpPr>
            <p:spPr>
              <a:xfrm>
                <a:off x="8728251" y="2434081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ACBD5AD9-1B32-34B5-8A6D-7DFA8E89E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566104">
                <a:off x="8793649" y="2499416"/>
                <a:ext cx="140472" cy="154433"/>
              </a:xfrm>
              <a:prstGeom prst="rect">
                <a:avLst/>
              </a:prstGeom>
            </p:spPr>
          </p:pic>
        </p:grp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AFAB9DC2-5F79-0062-58D0-029DA8196DE3}"/>
                </a:ext>
              </a:extLst>
            </p:cNvPr>
            <p:cNvCxnSpPr>
              <a:cxnSpLocks/>
              <a:stCxn id="18" idx="5"/>
              <a:endCxn id="139" idx="1"/>
            </p:cNvCxnSpPr>
            <p:nvPr/>
          </p:nvCxnSpPr>
          <p:spPr>
            <a:xfrm>
              <a:off x="6185900" y="2234105"/>
              <a:ext cx="382653" cy="994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47819290-6498-0BF4-07EB-8FEB5ED90F29}"/>
                </a:ext>
              </a:extLst>
            </p:cNvPr>
            <p:cNvCxnSpPr>
              <a:cxnSpLocks/>
              <a:stCxn id="18" idx="4"/>
              <a:endCxn id="299" idx="1"/>
            </p:cNvCxnSpPr>
            <p:nvPr/>
          </p:nvCxnSpPr>
          <p:spPr>
            <a:xfrm>
              <a:off x="6096000" y="2268197"/>
              <a:ext cx="472553" cy="53312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9A240D30-E67D-E949-D280-E315A552C803}"/>
                </a:ext>
              </a:extLst>
            </p:cNvPr>
            <p:cNvGrpSpPr/>
            <p:nvPr/>
          </p:nvGrpSpPr>
          <p:grpSpPr>
            <a:xfrm>
              <a:off x="5968861" y="2994235"/>
              <a:ext cx="254277" cy="232795"/>
              <a:chOff x="6266347" y="3957104"/>
              <a:chExt cx="219662" cy="171425"/>
            </a:xfrm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A3766908-04E9-CC90-08B6-43E3035A0D31}"/>
                  </a:ext>
                </a:extLst>
              </p:cNvPr>
              <p:cNvSpPr/>
              <p:nvPr/>
            </p:nvSpPr>
            <p:spPr>
              <a:xfrm>
                <a:off x="6266347" y="3957104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1" name="Picture 230">
                <a:extLst>
                  <a:ext uri="{FF2B5EF4-FFF2-40B4-BE49-F238E27FC236}">
                    <a16:creationId xmlns:a16="http://schemas.microsoft.com/office/drawing/2014/main" id="{4B53ED05-E93B-363A-C0B4-E6D803462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19301" y="3996388"/>
                <a:ext cx="113754" cy="92856"/>
              </a:xfrm>
              <a:prstGeom prst="rect">
                <a:avLst/>
              </a:prstGeom>
            </p:spPr>
          </p:pic>
        </p:grp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0E066376-03FC-C027-3FEB-A8B77B062814}"/>
                </a:ext>
              </a:extLst>
            </p:cNvPr>
            <p:cNvCxnSpPr>
              <a:cxnSpLocks/>
              <a:stCxn id="230" idx="7"/>
              <a:endCxn id="299" idx="1"/>
            </p:cNvCxnSpPr>
            <p:nvPr/>
          </p:nvCxnSpPr>
          <p:spPr>
            <a:xfrm flipV="1">
              <a:off x="6185900" y="2801322"/>
              <a:ext cx="382653" cy="22700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90291A5-F82C-BA02-BFBF-B367C48A2AC8}"/>
                </a:ext>
              </a:extLst>
            </p:cNvPr>
            <p:cNvGrpSpPr/>
            <p:nvPr/>
          </p:nvGrpSpPr>
          <p:grpSpPr>
            <a:xfrm>
              <a:off x="1928842" y="1334251"/>
              <a:ext cx="3020125" cy="2742137"/>
              <a:chOff x="1051945" y="1455386"/>
              <a:chExt cx="3020125" cy="2742137"/>
            </a:xfrm>
          </p:grpSpPr>
          <p:pic>
            <p:nvPicPr>
              <p:cNvPr id="132" name="Picture 22">
                <a:extLst>
                  <a:ext uri="{FF2B5EF4-FFF2-40B4-BE49-F238E27FC236}">
                    <a16:creationId xmlns:a16="http://schemas.microsoft.com/office/drawing/2014/main" id="{6CA10983-F4B9-FDA5-4CE7-1D7518BB60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8890" y="1455386"/>
                <a:ext cx="1392826" cy="1392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" name="Picture 24">
                <a:extLst>
                  <a:ext uri="{FF2B5EF4-FFF2-40B4-BE49-F238E27FC236}">
                    <a16:creationId xmlns:a16="http://schemas.microsoft.com/office/drawing/2014/main" id="{E19590E3-829A-2C6C-25E8-7F036991E6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9244" y="1465275"/>
                <a:ext cx="1392826" cy="1392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4" name="Picture 26">
                <a:extLst>
                  <a:ext uri="{FF2B5EF4-FFF2-40B4-BE49-F238E27FC236}">
                    <a16:creationId xmlns:a16="http://schemas.microsoft.com/office/drawing/2014/main" id="{FD1E16ED-9635-B26B-E8A4-CFECA26823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8890" y="2801119"/>
                <a:ext cx="1392826" cy="1392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5" name="Picture 28">
                <a:extLst>
                  <a:ext uri="{FF2B5EF4-FFF2-40B4-BE49-F238E27FC236}">
                    <a16:creationId xmlns:a16="http://schemas.microsoft.com/office/drawing/2014/main" id="{E814BF29-1D7F-9247-B375-629995BCFF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9244" y="2804697"/>
                <a:ext cx="1392826" cy="1392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3622B972-9719-28C8-F287-26AAF2C53CC8}"/>
                  </a:ext>
                </a:extLst>
              </p:cNvPr>
              <p:cNvSpPr txBox="1"/>
              <p:nvPr/>
            </p:nvSpPr>
            <p:spPr>
              <a:xfrm rot="16200000">
                <a:off x="776388" y="2678240"/>
                <a:ext cx="920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Expert3</a:t>
                </a:r>
              </a:p>
            </p:txBody>
          </p: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41D07A41-BA2F-C6B9-1740-E782560A3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68553" y="1781368"/>
              <a:ext cx="1147033" cy="168983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30A96B90-8C54-AE85-05EB-815CD9124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68553" y="2249099"/>
              <a:ext cx="1531084" cy="168983"/>
            </a:xfrm>
            <a:prstGeom prst="rect">
              <a:avLst/>
            </a:prstGeom>
          </p:spPr>
        </p:pic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3BB7537F-CF00-8F7A-438D-95EE06B7BF73}"/>
                </a:ext>
              </a:extLst>
            </p:cNvPr>
            <p:cNvCxnSpPr>
              <a:cxnSpLocks/>
              <a:stCxn id="230" idx="7"/>
              <a:endCxn id="139" idx="1"/>
            </p:cNvCxnSpPr>
            <p:nvPr/>
          </p:nvCxnSpPr>
          <p:spPr>
            <a:xfrm flipV="1">
              <a:off x="6185900" y="2333591"/>
              <a:ext cx="382653" cy="69473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151D9DD2-582A-9364-1EAE-03A42827F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68553" y="3573418"/>
              <a:ext cx="1346536" cy="179176"/>
            </a:xfrm>
            <a:prstGeom prst="rect">
              <a:avLst/>
            </a:prstGeom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8E427F50-92F2-3386-7F26-9CB471109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12679" y="3164540"/>
              <a:ext cx="1895318" cy="183418"/>
            </a:xfrm>
            <a:prstGeom prst="rect">
              <a:avLst/>
            </a:prstGeom>
          </p:spPr>
        </p:pic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693A25E7-FB33-EF88-EDA5-791B9FA10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02095" y="4040443"/>
              <a:ext cx="1596297" cy="179176"/>
            </a:xfrm>
            <a:prstGeom prst="rect">
              <a:avLst/>
            </a:prstGeom>
          </p:spPr>
        </p:pic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46C4BFC0-ED1B-3D09-2D2B-262357D36384}"/>
                </a:ext>
              </a:extLst>
            </p:cNvPr>
            <p:cNvCxnSpPr>
              <a:cxnSpLocks/>
              <a:stCxn id="230" idx="6"/>
              <a:endCxn id="193" idx="1"/>
            </p:cNvCxnSpPr>
            <p:nvPr/>
          </p:nvCxnSpPr>
          <p:spPr>
            <a:xfrm>
              <a:off x="6223138" y="3110633"/>
              <a:ext cx="289541" cy="1456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61F0D8B3-F660-9281-CCB2-0F1F18F509ED}"/>
                </a:ext>
              </a:extLst>
            </p:cNvPr>
            <p:cNvCxnSpPr>
              <a:cxnSpLocks/>
              <a:stCxn id="230" idx="5"/>
              <a:endCxn id="192" idx="1"/>
            </p:cNvCxnSpPr>
            <p:nvPr/>
          </p:nvCxnSpPr>
          <p:spPr>
            <a:xfrm>
              <a:off x="6185900" y="3192938"/>
              <a:ext cx="382653" cy="47006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9F823C47-A286-909A-4F94-E16D93FF9B97}"/>
                </a:ext>
              </a:extLst>
            </p:cNvPr>
            <p:cNvCxnSpPr>
              <a:cxnSpLocks/>
              <a:stCxn id="230" idx="4"/>
              <a:endCxn id="194" idx="1"/>
            </p:cNvCxnSpPr>
            <p:nvPr/>
          </p:nvCxnSpPr>
          <p:spPr>
            <a:xfrm>
              <a:off x="6096000" y="3227030"/>
              <a:ext cx="406095" cy="90300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ABA1E722-C04D-4E01-36EF-A750527ABCF7}"/>
                </a:ext>
              </a:extLst>
            </p:cNvPr>
            <p:cNvCxnSpPr>
              <a:cxnSpLocks/>
              <a:stCxn id="159" idx="7"/>
              <a:endCxn id="18" idx="3"/>
            </p:cNvCxnSpPr>
            <p:nvPr/>
          </p:nvCxnSpPr>
          <p:spPr>
            <a:xfrm flipV="1">
              <a:off x="5567632" y="2234105"/>
              <a:ext cx="438467" cy="34014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0441A603-6485-BD9E-DD57-CA5B3C9061D1}"/>
                </a:ext>
              </a:extLst>
            </p:cNvPr>
            <p:cNvCxnSpPr>
              <a:cxnSpLocks/>
              <a:stCxn id="159" idx="5"/>
              <a:endCxn id="230" idx="2"/>
            </p:cNvCxnSpPr>
            <p:nvPr/>
          </p:nvCxnSpPr>
          <p:spPr>
            <a:xfrm>
              <a:off x="5567632" y="2752710"/>
              <a:ext cx="401229" cy="35792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99" name="Picture 298">
              <a:extLst>
                <a:ext uri="{FF2B5EF4-FFF2-40B4-BE49-F238E27FC236}">
                  <a16:creationId xmlns:a16="http://schemas.microsoft.com/office/drawing/2014/main" id="{CABEF200-959E-9EDA-FBB4-A4FA901BA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68553" y="2716830"/>
              <a:ext cx="2130204" cy="168983"/>
            </a:xfrm>
            <a:prstGeom prst="rect">
              <a:avLst/>
            </a:prstGeom>
          </p:spPr>
        </p:pic>
        <p:pic>
          <p:nvPicPr>
            <p:cNvPr id="300" name="Picture 299">
              <a:extLst>
                <a:ext uri="{FF2B5EF4-FFF2-40B4-BE49-F238E27FC236}">
                  <a16:creationId xmlns:a16="http://schemas.microsoft.com/office/drawing/2014/main" id="{61F570DA-B558-B797-00CB-817E16EB4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68553" y="1313637"/>
              <a:ext cx="1392826" cy="168983"/>
            </a:xfrm>
            <a:prstGeom prst="rect">
              <a:avLst/>
            </a:prstGeom>
          </p:spPr>
        </p:pic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96713A47-0130-218C-4A9F-89A1E8311901}"/>
              </a:ext>
            </a:extLst>
          </p:cNvPr>
          <p:cNvGrpSpPr/>
          <p:nvPr/>
        </p:nvGrpSpPr>
        <p:grpSpPr>
          <a:xfrm>
            <a:off x="2595379" y="2168214"/>
            <a:ext cx="6736828" cy="1482782"/>
            <a:chOff x="1928843" y="4637189"/>
            <a:chExt cx="6736828" cy="1482782"/>
          </a:xfrm>
        </p:grpSpPr>
        <p:pic>
          <p:nvPicPr>
            <p:cNvPr id="235" name="Picture 30">
              <a:extLst>
                <a:ext uri="{FF2B5EF4-FFF2-40B4-BE49-F238E27FC236}">
                  <a16:creationId xmlns:a16="http://schemas.microsoft.com/office/drawing/2014/main" id="{25DC04FE-2158-6FC0-81F7-581F933E7D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3803" y="4637189"/>
              <a:ext cx="1482782" cy="1482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6" name="Picture 32">
              <a:extLst>
                <a:ext uri="{FF2B5EF4-FFF2-40B4-BE49-F238E27FC236}">
                  <a16:creationId xmlns:a16="http://schemas.microsoft.com/office/drawing/2014/main" id="{7165E9FF-05C2-65FA-311A-1F075B77C2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562" y="4637189"/>
              <a:ext cx="1482782" cy="1482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2C836F10-6978-0835-84FD-E59B68603121}"/>
                </a:ext>
              </a:extLst>
            </p:cNvPr>
            <p:cNvGrpSpPr/>
            <p:nvPr/>
          </p:nvGrpSpPr>
          <p:grpSpPr>
            <a:xfrm>
              <a:off x="5618466" y="4758783"/>
              <a:ext cx="3047205" cy="1239593"/>
              <a:chOff x="5923082" y="4682284"/>
              <a:chExt cx="3047205" cy="1239593"/>
            </a:xfrm>
          </p:grpSpPr>
          <p:pic>
            <p:nvPicPr>
              <p:cNvPr id="308" name="Picture 307">
                <a:extLst>
                  <a:ext uri="{FF2B5EF4-FFF2-40B4-BE49-F238E27FC236}">
                    <a16:creationId xmlns:a16="http://schemas.microsoft.com/office/drawing/2014/main" id="{9D773B2D-E492-72E0-F539-8BD1DA8D6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60884" y="5050839"/>
                <a:ext cx="2130204" cy="168983"/>
              </a:xfrm>
              <a:prstGeom prst="rect">
                <a:avLst/>
              </a:prstGeom>
            </p:spPr>
          </p:pic>
          <p:pic>
            <p:nvPicPr>
              <p:cNvPr id="309" name="Picture 308">
                <a:extLst>
                  <a:ext uri="{FF2B5EF4-FFF2-40B4-BE49-F238E27FC236}">
                    <a16:creationId xmlns:a16="http://schemas.microsoft.com/office/drawing/2014/main" id="{F0699A34-05E2-E6B3-4E56-CC2989706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0884" y="5401867"/>
                <a:ext cx="1147033" cy="168983"/>
              </a:xfrm>
              <a:prstGeom prst="rect">
                <a:avLst/>
              </a:prstGeom>
            </p:spPr>
          </p:pic>
          <p:pic>
            <p:nvPicPr>
              <p:cNvPr id="310" name="Picture 309">
                <a:extLst>
                  <a:ext uri="{FF2B5EF4-FFF2-40B4-BE49-F238E27FC236}">
                    <a16:creationId xmlns:a16="http://schemas.microsoft.com/office/drawing/2014/main" id="{A544A20B-6CAA-F4B7-7AB9-318AE51DF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60884" y="5752894"/>
                <a:ext cx="1531084" cy="168983"/>
              </a:xfrm>
              <a:prstGeom prst="rect">
                <a:avLst/>
              </a:prstGeom>
            </p:spPr>
          </p:pic>
          <p:pic>
            <p:nvPicPr>
              <p:cNvPr id="311" name="Picture 310">
                <a:extLst>
                  <a:ext uri="{FF2B5EF4-FFF2-40B4-BE49-F238E27FC236}">
                    <a16:creationId xmlns:a16="http://schemas.microsoft.com/office/drawing/2014/main" id="{31B017BF-1557-6DC4-5339-DCDE2B827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60884" y="4682284"/>
                <a:ext cx="2509403" cy="186510"/>
              </a:xfrm>
              <a:prstGeom prst="rect">
                <a:avLst/>
              </a:prstGeom>
            </p:spPr>
          </p:pic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4B1178A2-B6AB-7124-5BD0-86CDF9C63EA1}"/>
                  </a:ext>
                </a:extLst>
              </p:cNvPr>
              <p:cNvGrpSpPr/>
              <p:nvPr/>
            </p:nvGrpSpPr>
            <p:grpSpPr>
              <a:xfrm>
                <a:off x="5923082" y="5290487"/>
                <a:ext cx="254277" cy="232795"/>
                <a:chOff x="6266347" y="3957104"/>
                <a:chExt cx="219662" cy="171425"/>
              </a:xfrm>
            </p:grpSpPr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B10874B0-452A-75CB-E818-2761570CA524}"/>
                    </a:ext>
                  </a:extLst>
                </p:cNvPr>
                <p:cNvSpPr/>
                <p:nvPr/>
              </p:nvSpPr>
              <p:spPr>
                <a:xfrm>
                  <a:off x="6266347" y="3957104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8F3E9AED-5B64-C85C-330F-D9907DC2C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319301" y="3996388"/>
                  <a:ext cx="113754" cy="92856"/>
                </a:xfrm>
                <a:prstGeom prst="rect">
                  <a:avLst/>
                </a:prstGeom>
              </p:spPr>
            </p:pic>
          </p:grp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2910A85D-C2AD-F0F1-4479-54E91F09F234}"/>
                  </a:ext>
                </a:extLst>
              </p:cNvPr>
              <p:cNvCxnSpPr>
                <a:cxnSpLocks/>
                <a:stCxn id="315" idx="7"/>
                <a:endCxn id="311" idx="1"/>
              </p:cNvCxnSpPr>
              <p:nvPr/>
            </p:nvCxnSpPr>
            <p:spPr>
              <a:xfrm flipV="1">
                <a:off x="6140121" y="4775539"/>
                <a:ext cx="320763" cy="54904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F01F9A3F-95B6-CFB8-5255-ECBBF48028CD}"/>
                  </a:ext>
                </a:extLst>
              </p:cNvPr>
              <p:cNvCxnSpPr>
                <a:cxnSpLocks/>
                <a:stCxn id="315" idx="6"/>
                <a:endCxn id="308" idx="1"/>
              </p:cNvCxnSpPr>
              <p:nvPr/>
            </p:nvCxnSpPr>
            <p:spPr>
              <a:xfrm flipV="1">
                <a:off x="6177359" y="5135331"/>
                <a:ext cx="283525" cy="271554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4" name="Straight Arrow Connector 323">
                <a:extLst>
                  <a:ext uri="{FF2B5EF4-FFF2-40B4-BE49-F238E27FC236}">
                    <a16:creationId xmlns:a16="http://schemas.microsoft.com/office/drawing/2014/main" id="{C57603FF-BC39-74D1-B343-735893911FE1}"/>
                  </a:ext>
                </a:extLst>
              </p:cNvPr>
              <p:cNvCxnSpPr>
                <a:cxnSpLocks/>
                <a:stCxn id="315" idx="6"/>
                <a:endCxn id="309" idx="1"/>
              </p:cNvCxnSpPr>
              <p:nvPr/>
            </p:nvCxnSpPr>
            <p:spPr>
              <a:xfrm>
                <a:off x="6177359" y="5406885"/>
                <a:ext cx="283525" cy="79474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ACAC10F7-3AB3-2086-3F63-C8EAD31260F4}"/>
                  </a:ext>
                </a:extLst>
              </p:cNvPr>
              <p:cNvCxnSpPr>
                <a:cxnSpLocks/>
                <a:stCxn id="315" idx="5"/>
                <a:endCxn id="310" idx="1"/>
              </p:cNvCxnSpPr>
              <p:nvPr/>
            </p:nvCxnSpPr>
            <p:spPr>
              <a:xfrm>
                <a:off x="6140121" y="5489190"/>
                <a:ext cx="320763" cy="34819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3" name="Left-Right Arrow 332">
              <a:extLst>
                <a:ext uri="{FF2B5EF4-FFF2-40B4-BE49-F238E27FC236}">
                  <a16:creationId xmlns:a16="http://schemas.microsoft.com/office/drawing/2014/main" id="{DC503A71-D327-90EE-9F0F-2CC8D55CCCA4}"/>
                </a:ext>
              </a:extLst>
            </p:cNvPr>
            <p:cNvSpPr/>
            <p:nvPr/>
          </p:nvSpPr>
          <p:spPr>
            <a:xfrm>
              <a:off x="5260681" y="5435243"/>
              <a:ext cx="262167" cy="135607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787B7C69-A5C6-670A-3E53-30122C0F9AC1}"/>
                </a:ext>
              </a:extLst>
            </p:cNvPr>
            <p:cNvSpPr txBox="1"/>
            <p:nvPr/>
          </p:nvSpPr>
          <p:spPr>
            <a:xfrm rot="16200000">
              <a:off x="1653286" y="5325615"/>
              <a:ext cx="920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Expert1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50A1EA8-02B1-0C38-FEC3-D6F640FEA469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BCBDA3F-9E7D-0CA0-5718-43E0074C454F}"/>
              </a:ext>
            </a:extLst>
          </p:cNvPr>
          <p:cNvSpPr txBox="1"/>
          <p:nvPr/>
        </p:nvSpPr>
        <p:spPr>
          <a:xfrm>
            <a:off x="856177" y="740452"/>
            <a:ext cx="988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Diversity in global explanations by combining local explanations</a:t>
            </a:r>
          </a:p>
        </p:txBody>
      </p:sp>
    </p:spTree>
    <p:extLst>
      <p:ext uri="{BB962C8B-B14F-4D97-AF65-F5344CB8AC3E}">
        <p14:creationId xmlns:p14="http://schemas.microsoft.com/office/powerpoint/2010/main" val="37756037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ight Brace 86">
            <a:extLst>
              <a:ext uri="{FF2B5EF4-FFF2-40B4-BE49-F238E27FC236}">
                <a16:creationId xmlns:a16="http://schemas.microsoft.com/office/drawing/2014/main" id="{4544D90B-87E6-9728-478F-8BF076A5984D}"/>
              </a:ext>
            </a:extLst>
          </p:cNvPr>
          <p:cNvSpPr/>
          <p:nvPr/>
        </p:nvSpPr>
        <p:spPr>
          <a:xfrm rot="16200000">
            <a:off x="5837413" y="-1699889"/>
            <a:ext cx="501233" cy="763219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3E4E82F3-B913-A21D-1C60-8AEE974ABCF1}"/>
              </a:ext>
            </a:extLst>
          </p:cNvPr>
          <p:cNvSpPr/>
          <p:nvPr/>
        </p:nvSpPr>
        <p:spPr>
          <a:xfrm>
            <a:off x="4820840" y="1471795"/>
            <a:ext cx="2474119" cy="36557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Painted Bunting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D762D1-C348-2105-3E30-A425DFF9B4CF}"/>
              </a:ext>
            </a:extLst>
          </p:cNvPr>
          <p:cNvGrpSpPr/>
          <p:nvPr/>
        </p:nvGrpSpPr>
        <p:grpSpPr>
          <a:xfrm>
            <a:off x="7101980" y="5116431"/>
            <a:ext cx="254277" cy="232795"/>
            <a:chOff x="6266347" y="3957104"/>
            <a:chExt cx="219662" cy="17142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EFC7034-925D-5373-7BEC-439C5DEBB39B}"/>
                </a:ext>
              </a:extLst>
            </p:cNvPr>
            <p:cNvSpPr/>
            <p:nvPr/>
          </p:nvSpPr>
          <p:spPr>
            <a:xfrm>
              <a:off x="6266347" y="3957104"/>
              <a:ext cx="219662" cy="171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A64C3C3-2C5F-F741-14B7-456472AA8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9301" y="3996388"/>
              <a:ext cx="113754" cy="92856"/>
            </a:xfrm>
            <a:prstGeom prst="rect">
              <a:avLst/>
            </a:prstGeom>
          </p:spPr>
        </p:pic>
      </p:grpSp>
      <p:sp>
        <p:nvSpPr>
          <p:cNvPr id="57" name="Left-Right Arrow 56">
            <a:extLst>
              <a:ext uri="{FF2B5EF4-FFF2-40B4-BE49-F238E27FC236}">
                <a16:creationId xmlns:a16="http://schemas.microsoft.com/office/drawing/2014/main" id="{1ACFE5BF-A76D-4189-22F4-D7327086EBEF}"/>
              </a:ext>
            </a:extLst>
          </p:cNvPr>
          <p:cNvSpPr/>
          <p:nvPr/>
        </p:nvSpPr>
        <p:spPr>
          <a:xfrm>
            <a:off x="5714626" y="3319302"/>
            <a:ext cx="262167" cy="135607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8C8E500-35F8-338C-7D6A-CBC45F17CCA5}"/>
              </a:ext>
            </a:extLst>
          </p:cNvPr>
          <p:cNvCxnSpPr>
            <a:cxnSpLocks/>
            <a:stCxn id="55" idx="7"/>
            <a:endCxn id="98" idx="1"/>
          </p:cNvCxnSpPr>
          <p:nvPr/>
        </p:nvCxnSpPr>
        <p:spPr>
          <a:xfrm flipV="1">
            <a:off x="7319019" y="4640296"/>
            <a:ext cx="337800" cy="5102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FE83F0F-ABAF-8B2C-0664-18B75160C4B9}"/>
              </a:ext>
            </a:extLst>
          </p:cNvPr>
          <p:cNvCxnSpPr>
            <a:cxnSpLocks/>
            <a:stCxn id="55" idx="6"/>
            <a:endCxn id="104" idx="1"/>
          </p:cNvCxnSpPr>
          <p:nvPr/>
        </p:nvCxnSpPr>
        <p:spPr>
          <a:xfrm flipV="1">
            <a:off x="7356257" y="5116710"/>
            <a:ext cx="300562" cy="1161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A619700-84DD-F3A1-40EE-1BA30DD8CCEC}"/>
              </a:ext>
            </a:extLst>
          </p:cNvPr>
          <p:cNvCxnSpPr>
            <a:cxnSpLocks/>
            <a:stCxn id="55" idx="5"/>
            <a:endCxn id="99" idx="1"/>
          </p:cNvCxnSpPr>
          <p:nvPr/>
        </p:nvCxnSpPr>
        <p:spPr>
          <a:xfrm>
            <a:off x="7319019" y="5315134"/>
            <a:ext cx="337800" cy="25820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A992975-7DCC-71D6-3FAA-548C6391B6AE}"/>
              </a:ext>
            </a:extLst>
          </p:cNvPr>
          <p:cNvCxnSpPr>
            <a:cxnSpLocks/>
            <a:stCxn id="55" idx="4"/>
            <a:endCxn id="100" idx="1"/>
          </p:cNvCxnSpPr>
          <p:nvPr/>
        </p:nvCxnSpPr>
        <p:spPr>
          <a:xfrm>
            <a:off x="7229119" y="5349226"/>
            <a:ext cx="427700" cy="67506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139AF73-E673-E353-8AEF-B31C0B32DE65}"/>
              </a:ext>
            </a:extLst>
          </p:cNvPr>
          <p:cNvCxnSpPr>
            <a:cxnSpLocks/>
            <a:stCxn id="55" idx="0"/>
            <a:endCxn id="97" idx="1"/>
          </p:cNvCxnSpPr>
          <p:nvPr/>
        </p:nvCxnSpPr>
        <p:spPr>
          <a:xfrm flipV="1">
            <a:off x="7229119" y="4169564"/>
            <a:ext cx="427700" cy="94686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9CFE31E-F3A2-CA9C-2B11-8212C4AEF6FD}"/>
              </a:ext>
            </a:extLst>
          </p:cNvPr>
          <p:cNvSpPr txBox="1"/>
          <p:nvPr/>
        </p:nvSpPr>
        <p:spPr>
          <a:xfrm rot="16200000">
            <a:off x="3252614" y="3009397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Expert1</a:t>
            </a: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61C309B9-1179-FC14-E980-C952E38FBA6E}"/>
              </a:ext>
            </a:extLst>
          </p:cNvPr>
          <p:cNvSpPr/>
          <p:nvPr/>
        </p:nvSpPr>
        <p:spPr>
          <a:xfrm>
            <a:off x="6714160" y="5165025"/>
            <a:ext cx="262167" cy="135607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182F15-B55D-A50B-B80C-885BE8752474}"/>
              </a:ext>
            </a:extLst>
          </p:cNvPr>
          <p:cNvGrpSpPr/>
          <p:nvPr/>
        </p:nvGrpSpPr>
        <p:grpSpPr>
          <a:xfrm>
            <a:off x="6088030" y="3264371"/>
            <a:ext cx="254277" cy="232795"/>
            <a:chOff x="6266347" y="3957104"/>
            <a:chExt cx="219662" cy="17142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68D407-5FD1-6C4A-04D4-5C54251B39B2}"/>
                </a:ext>
              </a:extLst>
            </p:cNvPr>
            <p:cNvSpPr/>
            <p:nvPr/>
          </p:nvSpPr>
          <p:spPr>
            <a:xfrm>
              <a:off x="6266347" y="3957104"/>
              <a:ext cx="219662" cy="171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1EE0F99-0B94-0EA2-4E55-D1EA12D6E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9301" y="3996388"/>
              <a:ext cx="113754" cy="92856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8E867C8-36EB-1465-C114-5C1DFDC8BE56}"/>
              </a:ext>
            </a:extLst>
          </p:cNvPr>
          <p:cNvSpPr txBox="1"/>
          <p:nvPr/>
        </p:nvSpPr>
        <p:spPr>
          <a:xfrm rot="16200000">
            <a:off x="2338132" y="5127888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Expert2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6FA640-1F36-958C-BC1F-885480C5C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531" y="2410533"/>
            <a:ext cx="1586727" cy="158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714C08-1B6D-7BBC-2D5E-04022F95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493" y="4637867"/>
            <a:ext cx="1251825" cy="125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1380CB2-1C26-9617-722F-F16EAAB22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326" y="4636485"/>
            <a:ext cx="1253207" cy="125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48805AE-27A9-C62F-1153-C2CD730CB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655" y="4636484"/>
            <a:ext cx="1253207" cy="125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7651FAF2-BBF6-E7A4-4196-6EB6A4F1B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6819" y="4076309"/>
            <a:ext cx="1797275" cy="18651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A1E4143-6802-BCA0-B451-345EC53297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6819" y="4547041"/>
            <a:ext cx="1249050" cy="18651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FC5FA269-5C71-9191-FEFD-CD439E1B15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6819" y="5017773"/>
            <a:ext cx="2554357" cy="19787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3BA8EDB-178A-6BD0-E565-E790E62113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6819" y="5499868"/>
            <a:ext cx="1452515" cy="146947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AD65F56D-B307-C43A-EC7A-7D93554689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6819" y="5931038"/>
            <a:ext cx="2509403" cy="18651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F3B092A6-EC30-2392-4AB8-355601058A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2869" y="3017294"/>
            <a:ext cx="1249050" cy="18651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45B398F-1FC5-F198-E75C-D3A9FFBEE1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2869" y="3561031"/>
            <a:ext cx="2509403" cy="18651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EDCF4DC9-1B4D-0724-F1B0-B9708F907B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2869" y="2477596"/>
            <a:ext cx="2300224" cy="182470"/>
          </a:xfrm>
          <a:prstGeom prst="rect">
            <a:avLst/>
          </a:prstGeom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2C00705-57AA-5B6F-1549-F44008312453}"/>
              </a:ext>
            </a:extLst>
          </p:cNvPr>
          <p:cNvCxnSpPr>
            <a:cxnSpLocks/>
            <a:stCxn id="18" idx="7"/>
            <a:endCxn id="115" idx="1"/>
          </p:cNvCxnSpPr>
          <p:nvPr/>
        </p:nvCxnSpPr>
        <p:spPr>
          <a:xfrm flipV="1">
            <a:off x="6305069" y="2568831"/>
            <a:ext cx="337800" cy="72963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B2A6345-6E01-BEAA-5589-2FDCB51962A7}"/>
              </a:ext>
            </a:extLst>
          </p:cNvPr>
          <p:cNvCxnSpPr>
            <a:cxnSpLocks/>
            <a:stCxn id="18" idx="6"/>
            <a:endCxn id="120" idx="1"/>
          </p:cNvCxnSpPr>
          <p:nvPr/>
        </p:nvCxnSpPr>
        <p:spPr>
          <a:xfrm flipV="1">
            <a:off x="6342307" y="3110549"/>
            <a:ext cx="300562" cy="2702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376D54A-647A-F818-C0B4-AA18970DC3A1}"/>
              </a:ext>
            </a:extLst>
          </p:cNvPr>
          <p:cNvCxnSpPr>
            <a:cxnSpLocks/>
            <a:stCxn id="18" idx="5"/>
            <a:endCxn id="121" idx="1"/>
          </p:cNvCxnSpPr>
          <p:nvPr/>
        </p:nvCxnSpPr>
        <p:spPr>
          <a:xfrm>
            <a:off x="6305069" y="3463074"/>
            <a:ext cx="337800" cy="1912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EE4BE9-4BB3-39F6-CBC1-552BCB7602A2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552D5A-111E-41C2-A03B-1E4F49BD4540}"/>
              </a:ext>
            </a:extLst>
          </p:cNvPr>
          <p:cNvSpPr txBox="1"/>
          <p:nvPr/>
        </p:nvSpPr>
        <p:spPr>
          <a:xfrm>
            <a:off x="856177" y="740452"/>
            <a:ext cx="988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Diversity in global explanations by combining local explanations</a:t>
            </a:r>
          </a:p>
        </p:txBody>
      </p:sp>
    </p:spTree>
    <p:extLst>
      <p:ext uri="{BB962C8B-B14F-4D97-AF65-F5344CB8AC3E}">
        <p14:creationId xmlns:p14="http://schemas.microsoft.com/office/powerpoint/2010/main" val="27569027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ight Brace 86">
            <a:extLst>
              <a:ext uri="{FF2B5EF4-FFF2-40B4-BE49-F238E27FC236}">
                <a16:creationId xmlns:a16="http://schemas.microsoft.com/office/drawing/2014/main" id="{4544D90B-87E6-9728-478F-8BF076A5984D}"/>
              </a:ext>
            </a:extLst>
          </p:cNvPr>
          <p:cNvSpPr/>
          <p:nvPr/>
        </p:nvSpPr>
        <p:spPr>
          <a:xfrm rot="16200000">
            <a:off x="5921599" y="-3160540"/>
            <a:ext cx="328938" cy="974141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3E4E82F3-B913-A21D-1C60-8AEE974ABCF1}"/>
              </a:ext>
            </a:extLst>
          </p:cNvPr>
          <p:cNvSpPr/>
          <p:nvPr/>
        </p:nvSpPr>
        <p:spPr>
          <a:xfrm>
            <a:off x="4858940" y="1163263"/>
            <a:ext cx="2474119" cy="36557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American Goldfinch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B67D295-7EA1-4ED5-DED7-160ED9B95183}"/>
              </a:ext>
            </a:extLst>
          </p:cNvPr>
          <p:cNvGrpSpPr/>
          <p:nvPr/>
        </p:nvGrpSpPr>
        <p:grpSpPr>
          <a:xfrm>
            <a:off x="1779535" y="1763894"/>
            <a:ext cx="8346259" cy="3005082"/>
            <a:chOff x="155117" y="3217399"/>
            <a:chExt cx="8346259" cy="300508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95F9182-E5B1-4E1D-EFED-3905F1FE9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8838" y="3539967"/>
              <a:ext cx="1421086" cy="19787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7910B40-9276-BB0D-6C6F-A64F5AD2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8838" y="3908814"/>
              <a:ext cx="2272538" cy="19787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CB257E0-6C56-16D9-D24A-6550E20AF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8838" y="4277661"/>
              <a:ext cx="2104646" cy="197873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73A7052-6153-C81D-ABA3-8A7D531A944A}"/>
                </a:ext>
              </a:extLst>
            </p:cNvPr>
            <p:cNvGrpSpPr/>
            <p:nvPr/>
          </p:nvGrpSpPr>
          <p:grpSpPr>
            <a:xfrm>
              <a:off x="455952" y="3755728"/>
              <a:ext cx="4223521" cy="1400938"/>
              <a:chOff x="390845" y="3755728"/>
              <a:chExt cx="4223521" cy="1400938"/>
            </a:xfrm>
          </p:grpSpPr>
          <p:pic>
            <p:nvPicPr>
              <p:cNvPr id="43" name="Picture 42" descr="A yellow and black bird on a branch&#10;&#10;Description automatically generated with medium confidence">
                <a:extLst>
                  <a:ext uri="{FF2B5EF4-FFF2-40B4-BE49-F238E27FC236}">
                    <a16:creationId xmlns:a16="http://schemas.microsoft.com/office/drawing/2014/main" id="{94142E54-2F2C-988F-723B-E53AF7596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3348" y="3764163"/>
                <a:ext cx="1392503" cy="1392503"/>
              </a:xfrm>
              <a:prstGeom prst="rect">
                <a:avLst/>
              </a:prstGeom>
            </p:spPr>
          </p:pic>
          <p:pic>
            <p:nvPicPr>
              <p:cNvPr id="45" name="Picture 44" descr="A bird standing on a branch&#10;&#10;Description automatically generated with medium confidence">
                <a:extLst>
                  <a:ext uri="{FF2B5EF4-FFF2-40B4-BE49-F238E27FC236}">
                    <a16:creationId xmlns:a16="http://schemas.microsoft.com/office/drawing/2014/main" id="{3737608E-7EE3-F60F-4E39-91F35644A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0845" y="3755728"/>
                <a:ext cx="1392503" cy="1392503"/>
              </a:xfrm>
              <a:prstGeom prst="rect">
                <a:avLst/>
              </a:prstGeom>
            </p:spPr>
          </p:pic>
          <p:pic>
            <p:nvPicPr>
              <p:cNvPr id="47" name="Picture 46" descr="A yellow bird on a branch&#10;&#10;Description automatically generated with medium confidence">
                <a:extLst>
                  <a:ext uri="{FF2B5EF4-FFF2-40B4-BE49-F238E27FC236}">
                    <a16:creationId xmlns:a16="http://schemas.microsoft.com/office/drawing/2014/main" id="{74FFD050-2FA2-2C5F-AB8B-EEE3D552D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1863" y="3764163"/>
                <a:ext cx="1392503" cy="1392503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E9C62BB-2892-B8B9-7078-826277565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8838" y="4646508"/>
              <a:ext cx="1690859" cy="19240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296E025-0234-C43B-152D-2984A72FC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28838" y="5009890"/>
              <a:ext cx="1498451" cy="1515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201CB79-3804-979A-700D-BBF522C8A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28838" y="5332458"/>
              <a:ext cx="2186456" cy="19823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45EA411-3681-3CFD-BCAB-1F2051A2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28838" y="5701671"/>
              <a:ext cx="1422654" cy="19240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6F4B13E-0040-F495-98CB-826E8EABD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28838" y="6065056"/>
              <a:ext cx="2075676" cy="15742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0371006-5B57-3AA3-15C8-00AA617B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28838" y="3217399"/>
              <a:ext cx="2069845" cy="151594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1D762D1-C348-2105-3E30-A425DFF9B4CF}"/>
                </a:ext>
              </a:extLst>
            </p:cNvPr>
            <p:cNvGrpSpPr/>
            <p:nvPr/>
          </p:nvGrpSpPr>
          <p:grpSpPr>
            <a:xfrm>
              <a:off x="5239085" y="4359136"/>
              <a:ext cx="254277" cy="232795"/>
              <a:chOff x="6266347" y="3957104"/>
              <a:chExt cx="219662" cy="171425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EFC7034-925D-5373-7BEC-439C5DEBB39B}"/>
                  </a:ext>
                </a:extLst>
              </p:cNvPr>
              <p:cNvSpPr/>
              <p:nvPr/>
            </p:nvSpPr>
            <p:spPr>
              <a:xfrm>
                <a:off x="6266347" y="3957104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A64C3C3-2C5F-F741-14B7-456472AA8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19301" y="3996388"/>
                <a:ext cx="113754" cy="92856"/>
              </a:xfrm>
              <a:prstGeom prst="rect">
                <a:avLst/>
              </a:prstGeom>
            </p:spPr>
          </p:pic>
        </p:grpSp>
        <p:sp>
          <p:nvSpPr>
            <p:cNvPr id="57" name="Left-Right Arrow 56">
              <a:extLst>
                <a:ext uri="{FF2B5EF4-FFF2-40B4-BE49-F238E27FC236}">
                  <a16:creationId xmlns:a16="http://schemas.microsoft.com/office/drawing/2014/main" id="{1ACFE5BF-A76D-4189-22F4-D7327086EBEF}"/>
                </a:ext>
              </a:extLst>
            </p:cNvPr>
            <p:cNvSpPr/>
            <p:nvPr/>
          </p:nvSpPr>
          <p:spPr>
            <a:xfrm>
              <a:off x="4795642" y="4407729"/>
              <a:ext cx="262167" cy="135607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0BCF648-E228-9FE4-9A4C-B89AD052AB2A}"/>
                </a:ext>
              </a:extLst>
            </p:cNvPr>
            <p:cNvCxnSpPr>
              <a:cxnSpLocks/>
              <a:stCxn id="55" idx="0"/>
              <a:endCxn id="53" idx="1"/>
            </p:cNvCxnSpPr>
            <p:nvPr/>
          </p:nvCxnSpPr>
          <p:spPr>
            <a:xfrm flipV="1">
              <a:off x="5366224" y="3293196"/>
              <a:ext cx="862614" cy="106594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8C8E500-35F8-338C-7D6A-CBC45F17CCA5}"/>
                </a:ext>
              </a:extLst>
            </p:cNvPr>
            <p:cNvCxnSpPr>
              <a:cxnSpLocks/>
              <a:stCxn id="55" idx="7"/>
              <a:endCxn id="39" idx="1"/>
            </p:cNvCxnSpPr>
            <p:nvPr/>
          </p:nvCxnSpPr>
          <p:spPr>
            <a:xfrm flipV="1">
              <a:off x="5456124" y="3638904"/>
              <a:ext cx="772714" cy="75432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0A726E4-3D9D-F18F-EA72-05B8AC0E5035}"/>
                </a:ext>
              </a:extLst>
            </p:cNvPr>
            <p:cNvCxnSpPr>
              <a:cxnSpLocks/>
              <a:stCxn id="55" idx="7"/>
              <a:endCxn id="40" idx="1"/>
            </p:cNvCxnSpPr>
            <p:nvPr/>
          </p:nvCxnSpPr>
          <p:spPr>
            <a:xfrm flipV="1">
              <a:off x="5456124" y="4007751"/>
              <a:ext cx="772714" cy="38547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E83F0F-ABAF-8B2C-0664-18B75160C4B9}"/>
                </a:ext>
              </a:extLst>
            </p:cNvPr>
            <p:cNvCxnSpPr>
              <a:cxnSpLocks/>
              <a:stCxn id="55" idx="6"/>
              <a:endCxn id="41" idx="1"/>
            </p:cNvCxnSpPr>
            <p:nvPr/>
          </p:nvCxnSpPr>
          <p:spPr>
            <a:xfrm flipV="1">
              <a:off x="5493362" y="4376598"/>
              <a:ext cx="735476" cy="9893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C78982A-6D68-2500-8199-6D6FA94A0E1D}"/>
                </a:ext>
              </a:extLst>
            </p:cNvPr>
            <p:cNvCxnSpPr>
              <a:cxnSpLocks/>
              <a:stCxn id="55" idx="6"/>
              <a:endCxn id="48" idx="1"/>
            </p:cNvCxnSpPr>
            <p:nvPr/>
          </p:nvCxnSpPr>
          <p:spPr>
            <a:xfrm>
              <a:off x="5493362" y="4475534"/>
              <a:ext cx="735476" cy="26717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A619700-84DD-F3A1-40EE-1BA30DD8CCEC}"/>
                </a:ext>
              </a:extLst>
            </p:cNvPr>
            <p:cNvCxnSpPr>
              <a:cxnSpLocks/>
              <a:stCxn id="55" idx="5"/>
              <a:endCxn id="49" idx="1"/>
            </p:cNvCxnSpPr>
            <p:nvPr/>
          </p:nvCxnSpPr>
          <p:spPr>
            <a:xfrm>
              <a:off x="5456124" y="4557839"/>
              <a:ext cx="772714" cy="52784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B54204B-ECFF-19C4-2B7C-F3C3F50A8D90}"/>
                </a:ext>
              </a:extLst>
            </p:cNvPr>
            <p:cNvCxnSpPr>
              <a:cxnSpLocks/>
              <a:stCxn id="55" idx="5"/>
              <a:endCxn id="50" idx="1"/>
            </p:cNvCxnSpPr>
            <p:nvPr/>
          </p:nvCxnSpPr>
          <p:spPr>
            <a:xfrm>
              <a:off x="5456124" y="4557839"/>
              <a:ext cx="772714" cy="8737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A992975-7DCC-71D6-3FAA-548C6391B6AE}"/>
                </a:ext>
              </a:extLst>
            </p:cNvPr>
            <p:cNvCxnSpPr>
              <a:cxnSpLocks/>
              <a:stCxn id="55" idx="4"/>
              <a:endCxn id="51" idx="1"/>
            </p:cNvCxnSpPr>
            <p:nvPr/>
          </p:nvCxnSpPr>
          <p:spPr>
            <a:xfrm>
              <a:off x="5366224" y="4591931"/>
              <a:ext cx="862614" cy="120594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139AF73-E673-E353-8AEF-B31C0B32DE65}"/>
                </a:ext>
              </a:extLst>
            </p:cNvPr>
            <p:cNvCxnSpPr>
              <a:cxnSpLocks/>
              <a:stCxn id="55" idx="4"/>
              <a:endCxn id="52" idx="1"/>
            </p:cNvCxnSpPr>
            <p:nvPr/>
          </p:nvCxnSpPr>
          <p:spPr>
            <a:xfrm>
              <a:off x="5366224" y="4591931"/>
              <a:ext cx="862614" cy="15518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9CFE31E-F3A2-CA9C-2B11-8212C4AEF6FD}"/>
                </a:ext>
              </a:extLst>
            </p:cNvPr>
            <p:cNvSpPr txBox="1"/>
            <p:nvPr/>
          </p:nvSpPr>
          <p:spPr>
            <a:xfrm rot="16200000">
              <a:off x="-120440" y="4291622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Expert1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969F932-E6DD-1CC5-49C4-093B3375BB2D}"/>
              </a:ext>
            </a:extLst>
          </p:cNvPr>
          <p:cNvGrpSpPr/>
          <p:nvPr/>
        </p:nvGrpSpPr>
        <p:grpSpPr>
          <a:xfrm>
            <a:off x="1764523" y="4933587"/>
            <a:ext cx="8643090" cy="1888054"/>
            <a:chOff x="140105" y="860333"/>
            <a:chExt cx="8643090" cy="188805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34F964A-827C-E293-104C-703C2008E611}"/>
                </a:ext>
              </a:extLst>
            </p:cNvPr>
            <p:cNvGrpSpPr/>
            <p:nvPr/>
          </p:nvGrpSpPr>
          <p:grpSpPr>
            <a:xfrm>
              <a:off x="411511" y="860333"/>
              <a:ext cx="8371684" cy="1888054"/>
              <a:chOff x="411511" y="860333"/>
              <a:chExt cx="8371684" cy="1888054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E1C8C401-DECF-DA78-BCD1-AF535708F986}"/>
                  </a:ext>
                </a:extLst>
              </p:cNvPr>
              <p:cNvGrpSpPr/>
              <p:nvPr/>
            </p:nvGrpSpPr>
            <p:grpSpPr>
              <a:xfrm>
                <a:off x="411511" y="957834"/>
                <a:ext cx="4267962" cy="1422654"/>
                <a:chOff x="411511" y="957834"/>
                <a:chExt cx="4267962" cy="1422654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DF244BC4-30A3-DF2E-A444-1AFC98716D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1511" y="957834"/>
                  <a:ext cx="1422654" cy="1422654"/>
                </a:xfrm>
                <a:prstGeom prst="rect">
                  <a:avLst/>
                </a:prstGeom>
              </p:spPr>
            </p:pic>
            <p:pic>
              <p:nvPicPr>
                <p:cNvPr id="7" name="Picture 6" descr="A bird perched on a branch&#10;&#10;Description automatically generated with low confidence">
                  <a:extLst>
                    <a:ext uri="{FF2B5EF4-FFF2-40B4-BE49-F238E27FC236}">
                      <a16:creationId xmlns:a16="http://schemas.microsoft.com/office/drawing/2014/main" id="{F2FAA946-E7CB-A607-8E7E-5F0353473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56819" y="957834"/>
                  <a:ext cx="1422654" cy="1422654"/>
                </a:xfrm>
                <a:prstGeom prst="rect">
                  <a:avLst/>
                </a:prstGeom>
              </p:spPr>
            </p:pic>
            <p:pic>
              <p:nvPicPr>
                <p:cNvPr id="9" name="Picture 8" descr="A couple of birds sit on a branch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14D72C1-B322-45E7-03A4-3F56535804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34165" y="957834"/>
                  <a:ext cx="1422654" cy="1422654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4ADC316-151A-BE7D-40F6-F664A05DD6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28838" y="860333"/>
                <a:ext cx="1672924" cy="19787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9F41096-E98F-A53C-256E-D915332F8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28838" y="2550514"/>
                <a:ext cx="1421086" cy="19787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865FB69-29F7-E894-4143-B15119A83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28838" y="2212477"/>
                <a:ext cx="1816831" cy="197873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B338837-CB2A-239C-A699-E7165C0D8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28838" y="1198369"/>
                <a:ext cx="2104646" cy="19787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2EA709B-DC35-CB0D-DC98-48B0BE896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8838" y="1874441"/>
                <a:ext cx="2272538" cy="19787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129251C-C01F-9218-1E3D-477B4D6BA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28838" y="1536405"/>
                <a:ext cx="2554357" cy="197873"/>
              </a:xfrm>
              <a:prstGeom prst="rect">
                <a:avLst/>
              </a:prstGeom>
            </p:spPr>
          </p:pic>
          <p:sp>
            <p:nvSpPr>
              <p:cNvPr id="16" name="Left-Right Arrow 15">
                <a:extLst>
                  <a:ext uri="{FF2B5EF4-FFF2-40B4-BE49-F238E27FC236}">
                    <a16:creationId xmlns:a16="http://schemas.microsoft.com/office/drawing/2014/main" id="{61C309B9-1179-FC14-E980-C952E38FBA6E}"/>
                  </a:ext>
                </a:extLst>
              </p:cNvPr>
              <p:cNvSpPr/>
              <p:nvPr/>
            </p:nvSpPr>
            <p:spPr>
              <a:xfrm>
                <a:off x="4766214" y="1536405"/>
                <a:ext cx="262167" cy="135607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5182F15-B55D-A50B-B80C-885BE8752474}"/>
                  </a:ext>
                </a:extLst>
              </p:cNvPr>
              <p:cNvGrpSpPr/>
              <p:nvPr/>
            </p:nvGrpSpPr>
            <p:grpSpPr>
              <a:xfrm>
                <a:off x="5111947" y="1501733"/>
                <a:ext cx="254277" cy="232795"/>
                <a:chOff x="6266347" y="3957104"/>
                <a:chExt cx="219662" cy="171425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D868D407-5FD1-6C4A-04D4-5C54251B39B2}"/>
                    </a:ext>
                  </a:extLst>
                </p:cNvPr>
                <p:cNvSpPr/>
                <p:nvPr/>
              </p:nvSpPr>
              <p:spPr>
                <a:xfrm>
                  <a:off x="6266347" y="3957104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31EE0F99-0B94-0EA2-4E55-D1EA12D6E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19301" y="3996388"/>
                  <a:ext cx="113754" cy="92856"/>
                </a:xfrm>
                <a:prstGeom prst="rect">
                  <a:avLst/>
                </a:prstGeom>
              </p:spPr>
            </p:pic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05BA6CD-7279-72B0-62D0-9BB3E832A538}"/>
                  </a:ext>
                </a:extLst>
              </p:cNvPr>
              <p:cNvCxnSpPr>
                <a:cxnSpLocks/>
                <a:stCxn id="18" idx="7"/>
                <a:endCxn id="10" idx="1"/>
              </p:cNvCxnSpPr>
              <p:nvPr/>
            </p:nvCxnSpPr>
            <p:spPr>
              <a:xfrm flipV="1">
                <a:off x="5328986" y="959270"/>
                <a:ext cx="899852" cy="57655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566BE64-5C2F-A247-B4C1-082BC3EA0439}"/>
                  </a:ext>
                </a:extLst>
              </p:cNvPr>
              <p:cNvCxnSpPr>
                <a:cxnSpLocks/>
                <a:stCxn id="18" idx="6"/>
                <a:endCxn id="13" idx="1"/>
              </p:cNvCxnSpPr>
              <p:nvPr/>
            </p:nvCxnSpPr>
            <p:spPr>
              <a:xfrm flipV="1">
                <a:off x="5366224" y="1297306"/>
                <a:ext cx="862614" cy="3208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995F541-1E3E-B002-2FA0-D77D1657ED10}"/>
                  </a:ext>
                </a:extLst>
              </p:cNvPr>
              <p:cNvCxnSpPr>
                <a:cxnSpLocks/>
                <a:stCxn id="18" idx="5"/>
                <a:endCxn id="12" idx="1"/>
              </p:cNvCxnSpPr>
              <p:nvPr/>
            </p:nvCxnSpPr>
            <p:spPr>
              <a:xfrm>
                <a:off x="5328986" y="1700436"/>
                <a:ext cx="899852" cy="610978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AA1B9C7-09F4-358A-AEE2-37592E7442F3}"/>
                  </a:ext>
                </a:extLst>
              </p:cNvPr>
              <p:cNvCxnSpPr>
                <a:cxnSpLocks/>
                <a:stCxn id="18" idx="4"/>
                <a:endCxn id="11" idx="1"/>
              </p:cNvCxnSpPr>
              <p:nvPr/>
            </p:nvCxnSpPr>
            <p:spPr>
              <a:xfrm>
                <a:off x="5239086" y="1734528"/>
                <a:ext cx="989752" cy="91492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F19EA92C-9B9F-51FD-3469-3D5EBBD945D9}"/>
                  </a:ext>
                </a:extLst>
              </p:cNvPr>
              <p:cNvCxnSpPr>
                <a:cxnSpLocks/>
                <a:stCxn id="18" idx="6"/>
                <a:endCxn id="15" idx="1"/>
              </p:cNvCxnSpPr>
              <p:nvPr/>
            </p:nvCxnSpPr>
            <p:spPr>
              <a:xfrm>
                <a:off x="5366224" y="1618131"/>
                <a:ext cx="862614" cy="1721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6CE561A-3447-225A-CA5D-1954F529D194}"/>
                  </a:ext>
                </a:extLst>
              </p:cNvPr>
              <p:cNvCxnSpPr>
                <a:cxnSpLocks/>
                <a:stCxn id="18" idx="5"/>
                <a:endCxn id="14" idx="1"/>
              </p:cNvCxnSpPr>
              <p:nvPr/>
            </p:nvCxnSpPr>
            <p:spPr>
              <a:xfrm>
                <a:off x="5328986" y="1700436"/>
                <a:ext cx="899852" cy="27294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E867C8-36EB-1465-C114-5C1DFDC8BE56}"/>
                </a:ext>
              </a:extLst>
            </p:cNvPr>
            <p:cNvSpPr txBox="1"/>
            <p:nvPr/>
          </p:nvSpPr>
          <p:spPr>
            <a:xfrm rot="16200000">
              <a:off x="-135452" y="1515769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Expert2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5C809C8-4E24-D788-DA6A-F138C7F840CA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CCBD86-1858-88EC-790A-7B5EA1FB24B7}"/>
              </a:ext>
            </a:extLst>
          </p:cNvPr>
          <p:cNvSpPr txBox="1"/>
          <p:nvPr/>
        </p:nvSpPr>
        <p:spPr>
          <a:xfrm>
            <a:off x="856177" y="740452"/>
            <a:ext cx="988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Diversity in global explanations by combining local explanations</a:t>
            </a:r>
          </a:p>
        </p:txBody>
      </p:sp>
    </p:spTree>
    <p:extLst>
      <p:ext uri="{BB962C8B-B14F-4D97-AF65-F5344CB8AC3E}">
        <p14:creationId xmlns:p14="http://schemas.microsoft.com/office/powerpoint/2010/main" val="2191188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F4EA80-20E3-B896-5545-977822E7D432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61440-4105-27D1-5F5E-8428F73AE77C}"/>
              </a:ext>
            </a:extLst>
          </p:cNvPr>
          <p:cNvSpPr txBox="1"/>
          <p:nvPr/>
        </p:nvSpPr>
        <p:spPr>
          <a:xfrm>
            <a:off x="856177" y="740452"/>
            <a:ext cx="988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MoIE</a:t>
            </a:r>
            <a:r>
              <a:rPr lang="en-US" sz="2400" dirty="0"/>
              <a:t> does not compromise performance</a:t>
            </a:r>
          </a:p>
        </p:txBody>
      </p:sp>
      <p:pic>
        <p:nvPicPr>
          <p:cNvPr id="4" name="Picture 22">
            <a:extLst>
              <a:ext uri="{FF2B5EF4-FFF2-40B4-BE49-F238E27FC236}">
                <a16:creationId xmlns:a16="http://schemas.microsoft.com/office/drawing/2014/main" id="{73402788-89B7-379A-8820-F85EA7654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57" y="1673140"/>
            <a:ext cx="9344905" cy="468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9974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F4EA80-20E3-B896-5545-977822E7D432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61440-4105-27D1-5F5E-8428F73AE77C}"/>
              </a:ext>
            </a:extLst>
          </p:cNvPr>
          <p:cNvSpPr txBox="1"/>
          <p:nvPr/>
        </p:nvSpPr>
        <p:spPr>
          <a:xfrm>
            <a:off x="856177" y="740452"/>
            <a:ext cx="988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MoIE</a:t>
            </a:r>
            <a:r>
              <a:rPr lang="en-US" sz="2400" dirty="0"/>
              <a:t> does not compromise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40AB9-43C5-33C3-94BE-D2BCD0717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630" y="1406822"/>
            <a:ext cx="8196891" cy="499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088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06A81A-40FE-BB83-D8C1-1018D4F2A01B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89F28-257D-B795-6EDB-1991D1D3E79F}"/>
              </a:ext>
            </a:extLst>
          </p:cNvPr>
          <p:cNvSpPr txBox="1"/>
          <p:nvPr/>
        </p:nvSpPr>
        <p:spPr>
          <a:xfrm>
            <a:off x="856177" y="740452"/>
            <a:ext cx="988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performance of the residual goes down with </a:t>
            </a:r>
            <a:r>
              <a:rPr lang="en-US" sz="2400" b="1" dirty="0"/>
              <a:t>“harder” </a:t>
            </a:r>
            <a:r>
              <a:rPr lang="en-US" sz="2400" dirty="0"/>
              <a:t>samples</a:t>
            </a:r>
            <a:endParaRPr lang="en-US" sz="2400" b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C84592-C269-4A2F-31B1-B1E2D1662E91}"/>
              </a:ext>
            </a:extLst>
          </p:cNvPr>
          <p:cNvGrpSpPr/>
          <p:nvPr/>
        </p:nvGrpSpPr>
        <p:grpSpPr>
          <a:xfrm>
            <a:off x="259138" y="3553432"/>
            <a:ext cx="2231252" cy="1524903"/>
            <a:chOff x="259138" y="3553432"/>
            <a:chExt cx="2231252" cy="152490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310C45-466A-49FF-2C32-94BF07A0DA26}"/>
                </a:ext>
              </a:extLst>
            </p:cNvPr>
            <p:cNvSpPr txBox="1"/>
            <p:nvPr/>
          </p:nvSpPr>
          <p:spPr>
            <a:xfrm>
              <a:off x="259138" y="3553432"/>
              <a:ext cx="2231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Proportional accuracy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D2B1994-1CA0-530D-1795-4115BCEF18C5}"/>
                </a:ext>
              </a:extLst>
            </p:cNvPr>
            <p:cNvGrpSpPr/>
            <p:nvPr/>
          </p:nvGrpSpPr>
          <p:grpSpPr>
            <a:xfrm>
              <a:off x="355826" y="3922764"/>
              <a:ext cx="2080135" cy="1155571"/>
              <a:chOff x="355826" y="3922764"/>
              <a:chExt cx="2080135" cy="115557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5E1684-851F-38DA-CB12-8B75B4BBAE92}"/>
                  </a:ext>
                </a:extLst>
              </p:cNvPr>
              <p:cNvSpPr txBox="1"/>
              <p:nvPr/>
            </p:nvSpPr>
            <p:spPr>
              <a:xfrm>
                <a:off x="355826" y="443200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=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B542C43-1E3C-9CAA-4DFB-E8DB76DDBC35}"/>
                  </a:ext>
                </a:extLst>
              </p:cNvPr>
              <p:cNvGrpSpPr/>
              <p:nvPr/>
            </p:nvGrpSpPr>
            <p:grpSpPr>
              <a:xfrm>
                <a:off x="529727" y="3922764"/>
                <a:ext cx="1906234" cy="1155571"/>
                <a:chOff x="259138" y="3922764"/>
                <a:chExt cx="1906234" cy="1155571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A1AFA1C-5688-2FC5-D9DD-16E8B5E97186}"/>
                    </a:ext>
                  </a:extLst>
                </p:cNvPr>
                <p:cNvSpPr txBox="1"/>
                <p:nvPr/>
              </p:nvSpPr>
              <p:spPr>
                <a:xfrm>
                  <a:off x="259138" y="3922764"/>
                  <a:ext cx="1906234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/>
                    <a:t> (Accuracy of the expert/residual)</a:t>
                  </a:r>
                </a:p>
                <a:p>
                  <a:r>
                    <a:rPr lang="en-US" dirty="0"/>
                    <a:t>              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7E3B0BD-4AB2-B03B-D33F-0F8908A6B4F9}"/>
                    </a:ext>
                  </a:extLst>
                </p:cNvPr>
                <p:cNvSpPr txBox="1"/>
                <p:nvPr/>
              </p:nvSpPr>
              <p:spPr>
                <a:xfrm>
                  <a:off x="856177" y="4524337"/>
                  <a:ext cx="3000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/>
                    <a:t>X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1980F04-8A45-F643-DD8A-7490A0BD831C}"/>
                    </a:ext>
                  </a:extLst>
                </p:cNvPr>
                <p:cNvSpPr txBox="1"/>
                <p:nvPr/>
              </p:nvSpPr>
              <p:spPr>
                <a:xfrm>
                  <a:off x="259139" y="4709003"/>
                  <a:ext cx="165674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/>
                    <a:t> (the coverage)</a:t>
                  </a:r>
                </a:p>
              </p:txBody>
            </p:sp>
          </p:grpSp>
        </p:grpSp>
      </p:grp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E0B3B7F8-E16A-C879-7706-AA97EE71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490" y="1156431"/>
            <a:ext cx="8572819" cy="1308827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71C51C30-E493-0001-19F9-97D930DC9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61" y="2405556"/>
            <a:ext cx="7713960" cy="44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4087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06A81A-40FE-BB83-D8C1-1018D4F2A01B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89F28-257D-B795-6EDB-1991D1D3E79F}"/>
              </a:ext>
            </a:extLst>
          </p:cNvPr>
          <p:cNvSpPr txBox="1"/>
          <p:nvPr/>
        </p:nvSpPr>
        <p:spPr>
          <a:xfrm>
            <a:off x="856177" y="740452"/>
            <a:ext cx="988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performance of the residual goes down with </a:t>
            </a:r>
            <a:r>
              <a:rPr lang="en-US" sz="2400" b="1" dirty="0"/>
              <a:t>“harder” </a:t>
            </a:r>
            <a:r>
              <a:rPr lang="en-US" sz="2400" dirty="0"/>
              <a:t>samples</a:t>
            </a:r>
            <a:endParaRPr lang="en-US" sz="2400" b="1" dirty="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E0B3B7F8-E16A-C879-7706-AA97EE71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490" y="1156431"/>
            <a:ext cx="8572819" cy="1308827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71C51C30-E493-0001-19F9-97D930DC9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49349"/>
            <a:ext cx="4247325" cy="243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5B18AA-623B-BA85-E307-3A8541D0E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502" y="2465258"/>
            <a:ext cx="7927288" cy="419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613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06A81A-40FE-BB83-D8C1-1018D4F2A01B}"/>
              </a:ext>
            </a:extLst>
          </p:cNvPr>
          <p:cNvSpPr txBox="1"/>
          <p:nvPr/>
        </p:nvSpPr>
        <p:spPr>
          <a:xfrm>
            <a:off x="827312" y="-145589"/>
            <a:ext cx="8175174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89F28-257D-B795-6EDB-1991D1D3E79F}"/>
              </a:ext>
            </a:extLst>
          </p:cNvPr>
          <p:cNvSpPr txBox="1"/>
          <p:nvPr/>
        </p:nvSpPr>
        <p:spPr>
          <a:xfrm>
            <a:off x="856177" y="740452"/>
            <a:ext cx="9888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performance of the residual goes down with </a:t>
            </a:r>
            <a:r>
              <a:rPr lang="en-US" sz="2400" b="1" dirty="0"/>
              <a:t>“harder” </a:t>
            </a:r>
            <a:r>
              <a:rPr lang="en-US" sz="2400" dirty="0"/>
              <a:t>samples</a:t>
            </a:r>
            <a:endParaRPr lang="en-US" sz="2400" b="1" dirty="0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E0B3B7F8-E16A-C879-7706-AA97EE71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490" y="1156431"/>
            <a:ext cx="8572819" cy="1308827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71C51C30-E493-0001-19F9-97D930DC9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49349"/>
            <a:ext cx="4247325" cy="243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5B18AA-623B-BA85-E307-3A8541D0E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502" y="2465258"/>
            <a:ext cx="7927288" cy="419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26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3638</Words>
  <Application>Microsoft Macintosh PowerPoint</Application>
  <PresentationFormat>Widescreen</PresentationFormat>
  <Paragraphs>906</Paragraphs>
  <Slides>107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3" baseType="lpstr">
      <vt:lpstr>Arial</vt:lpstr>
      <vt:lpstr>Calibri</vt:lpstr>
      <vt:lpstr>Calibri Light</vt:lpstr>
      <vt:lpstr>Cambria Math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Ghosh,Shantanu</dc:creator>
  <cp:lastModifiedBy>Ghosh,Shantanu</cp:lastModifiedBy>
  <cp:revision>221</cp:revision>
  <dcterms:created xsi:type="dcterms:W3CDTF">2022-10-17T21:44:06Z</dcterms:created>
  <dcterms:modified xsi:type="dcterms:W3CDTF">2022-10-18T17:18:36Z</dcterms:modified>
</cp:coreProperties>
</file>